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1" r:id="rId2"/>
  </p:sldMasterIdLst>
  <p:notesMasterIdLst>
    <p:notesMasterId r:id="rId11"/>
  </p:notesMasterIdLst>
  <p:sldIdLst>
    <p:sldId id="276" r:id="rId3"/>
    <p:sldId id="302" r:id="rId4"/>
    <p:sldId id="290" r:id="rId5"/>
    <p:sldId id="322" r:id="rId6"/>
    <p:sldId id="309" r:id="rId7"/>
    <p:sldId id="311" r:id="rId8"/>
    <p:sldId id="312" r:id="rId9"/>
    <p:sldId id="321" r:id="rId10"/>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68516" autoAdjust="0"/>
  </p:normalViewPr>
  <p:slideViewPr>
    <p:cSldViewPr snapToGrid="0" snapToObjects="1">
      <p:cViewPr varScale="1">
        <p:scale>
          <a:sx n="57" d="100"/>
          <a:sy n="57" d="100"/>
        </p:scale>
        <p:origin x="1651" y="53"/>
      </p:cViewPr>
      <p:guideLst/>
    </p:cSldViewPr>
  </p:slideViewPr>
  <p:notesTextViewPr>
    <p:cViewPr>
      <p:scale>
        <a:sx n="1" d="1"/>
        <a:sy n="1" d="1"/>
      </p:scale>
      <p:origin x="0" y="-19"/>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inar Besli" userId="e4ae5859-ea7f-4184-b1fa-a1f4ee5dc998" providerId="ADAL" clId="{393730AE-D41E-4CD6-9F86-CD57D13396EF}"/>
    <pc:docChg chg="modSld">
      <pc:chgData name="Pinar Besli" userId="e4ae5859-ea7f-4184-b1fa-a1f4ee5dc998" providerId="ADAL" clId="{393730AE-D41E-4CD6-9F86-CD57D13396EF}" dt="2022-02-01T12:15:55.344" v="1" actId="20577"/>
      <pc:docMkLst>
        <pc:docMk/>
      </pc:docMkLst>
      <pc:sldChg chg="modNotesTx">
        <pc:chgData name="Pinar Besli" userId="e4ae5859-ea7f-4184-b1fa-a1f4ee5dc998" providerId="ADAL" clId="{393730AE-D41E-4CD6-9F86-CD57D13396EF}" dt="2022-02-01T12:15:55.344" v="1" actId="20577"/>
        <pc:sldMkLst>
          <pc:docMk/>
          <pc:sldMk cId="2819813422" sldId="32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173901D-87A6-EE44-8898-95C2DDF4A7A5}" type="datetimeFigureOut">
              <a:rPr lang="nl-NL" smtClean="0"/>
              <a:t>1-2-2022</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C96E01-0347-D94B-BD76-235F4D3080DF}" type="slidenum">
              <a:rPr lang="nl-NL" smtClean="0"/>
              <a:t>‹nr.›</a:t>
            </a:fld>
            <a:endParaRPr lang="nl-NL"/>
          </a:p>
        </p:txBody>
      </p:sp>
    </p:spTree>
    <p:extLst>
      <p:ext uri="{BB962C8B-B14F-4D97-AF65-F5344CB8AC3E}">
        <p14:creationId xmlns:p14="http://schemas.microsoft.com/office/powerpoint/2010/main" val="5650451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lnSpc>
                <a:spcPct val="107000"/>
              </a:lnSpc>
              <a:spcAft>
                <a:spcPts val="800"/>
              </a:spcAft>
              <a:buNone/>
            </a:pPr>
            <a:r>
              <a:rPr lang="nl-NL" sz="1800" b="1" dirty="0">
                <a:solidFill>
                  <a:srgbClr val="000000"/>
                </a:solidFill>
                <a:effectLst/>
                <a:latin typeface="Calibri" panose="020F0502020204030204" pitchFamily="34" charset="0"/>
                <a:ea typeface="Calibri" panose="020F0502020204030204" pitchFamily="34" charset="0"/>
              </a:rPr>
              <a:t>Vertel in het kort iets over het programma en het doel van de voorlichting: </a:t>
            </a:r>
            <a:endParaRPr lang="nl-NL" sz="1800" b="1" i="0" dirty="0">
              <a:solidFill>
                <a:srgbClr val="000000"/>
              </a:solidFill>
              <a:effectLst/>
              <a:latin typeface="Calibri" panose="020F0502020204030204" pitchFamily="34" charset="0"/>
              <a:ea typeface="Calibri" panose="020F0502020204030204" pitchFamily="34" charset="0"/>
            </a:endParaRPr>
          </a:p>
          <a:p>
            <a:pPr marL="0" indent="0">
              <a:lnSpc>
                <a:spcPct val="107000"/>
              </a:lnSpc>
              <a:spcAft>
                <a:spcPts val="800"/>
              </a:spcAft>
              <a:buNone/>
            </a:pPr>
            <a:r>
              <a:rPr lang="nl-NL" sz="1800" i="1" dirty="0">
                <a:effectLst/>
                <a:latin typeface="Calibri" panose="020F0502020204030204" pitchFamily="34" charset="0"/>
                <a:ea typeface="Calibri" panose="020F0502020204030204" pitchFamily="34" charset="0"/>
              </a:rPr>
              <a:t>In Nederland heb je het recht om over je eigen leven en lichaam te beslissen. Je hebt bijvoorbeeld recht om je eigen partner uit te kiezen, recht om te studeren en recht op anticonceptie. </a:t>
            </a:r>
          </a:p>
          <a:p>
            <a:pPr marL="0" indent="0">
              <a:lnSpc>
                <a:spcPct val="107000"/>
              </a:lnSpc>
              <a:spcAft>
                <a:spcPts val="800"/>
              </a:spcAft>
              <a:buNone/>
            </a:pPr>
            <a:r>
              <a:rPr lang="nl-NL" sz="1800" i="1" dirty="0">
                <a:effectLst/>
                <a:latin typeface="Calibri" panose="020F0502020204030204" pitchFamily="34" charset="0"/>
                <a:ea typeface="Calibri" panose="020F0502020204030204" pitchFamily="34" charset="0"/>
              </a:rPr>
              <a:t>Soms mogen mensen van hun familie of omgeving niet beslissen over hun eigen leven en lichaam. Ze komen in de problemen wanneer ze dat wel doen. </a:t>
            </a:r>
          </a:p>
          <a:p>
            <a:pPr marL="0" indent="0">
              <a:lnSpc>
                <a:spcPct val="107000"/>
              </a:lnSpc>
              <a:spcAft>
                <a:spcPts val="800"/>
              </a:spcAft>
              <a:buNone/>
            </a:pPr>
            <a:r>
              <a:rPr lang="nl-NL" sz="1800" i="1" dirty="0">
                <a:solidFill>
                  <a:srgbClr val="000000"/>
                </a:solidFill>
                <a:effectLst/>
                <a:latin typeface="Calibri" panose="020F0502020204030204" pitchFamily="34" charset="0"/>
                <a:ea typeface="Calibri" panose="020F0502020204030204" pitchFamily="34" charset="0"/>
              </a:rPr>
              <a:t>Tijdens deze les leer je wat jouw rechten zijn in Nederland, wat je kunt doen als jou iets overkomt en waar je terechtkunt voor hulp.</a:t>
            </a:r>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1</a:t>
            </a:fld>
            <a:endParaRPr lang="nl-NL"/>
          </a:p>
        </p:txBody>
      </p:sp>
    </p:spTree>
    <p:extLst>
      <p:ext uri="{BB962C8B-B14F-4D97-AF65-F5344CB8AC3E}">
        <p14:creationId xmlns:p14="http://schemas.microsoft.com/office/powerpoint/2010/main" val="31749091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dirty="0"/>
              <a:t>Achtergrondinformatie:</a:t>
            </a:r>
          </a:p>
          <a:p>
            <a:pPr algn="just">
              <a:lnSpc>
                <a:spcPct val="115000"/>
              </a:lnSpc>
            </a:pPr>
            <a:r>
              <a:rPr lang="nl-NL" sz="1800" i="1" dirty="0">
                <a:effectLst/>
                <a:latin typeface="Calibri" panose="020F0502020204030204" pitchFamily="34" charset="0"/>
                <a:ea typeface="Calibri" panose="020F0502020204030204" pitchFamily="34" charset="0"/>
              </a:rPr>
              <a:t>Een eigen keuze maken over met wie je trouwt, van wie je houdt, welke studie je volgt of waar je gaat wonen is niet voor iedereen vanzelfsprekend. Gearrangeerde of gedwongen huwelijken komen in traditionele gemeenschappen nog regelmatig voor. Ook is de keuzevrijheid wat opleiding betreft soms beperkt door bepaalde vooroordelen over bepaalde studies of beroepen. Uit huis gaan voor het huwelijk is ook niet voor iedereen normaal. Zelfstandig keuzes maken is een belangrijk onderdeel van de zelfbeschikking, emancipatie en een fundamenteel mensenrecht. </a:t>
            </a:r>
            <a:endParaRPr lang="nl-NL" sz="1800" i="1" dirty="0">
              <a:effectLst/>
              <a:latin typeface="Arial" panose="020B0604020202020204" pitchFamily="34" charset="0"/>
              <a:ea typeface="Arial" panose="020B0604020202020204" pitchFamily="34" charset="0"/>
            </a:endParaRPr>
          </a:p>
          <a:p>
            <a:pPr algn="just">
              <a:lnSpc>
                <a:spcPct val="115000"/>
              </a:lnSpc>
            </a:pPr>
            <a:r>
              <a:rPr lang="nl-NL" sz="1800" i="1" dirty="0">
                <a:effectLst/>
                <a:latin typeface="Calibri" panose="020F0502020204030204" pitchFamily="34" charset="0"/>
                <a:ea typeface="Calibri" panose="020F0502020204030204" pitchFamily="34" charset="0"/>
              </a:rPr>
              <a:t> </a:t>
            </a:r>
            <a:endParaRPr lang="nl-NL" sz="1800" i="1" dirty="0">
              <a:effectLst/>
              <a:latin typeface="Arial" panose="020B0604020202020204" pitchFamily="34" charset="0"/>
              <a:ea typeface="Arial" panose="020B0604020202020204" pitchFamily="34" charset="0"/>
            </a:endParaRPr>
          </a:p>
          <a:p>
            <a:r>
              <a:rPr lang="nl-NL" sz="1800" i="1" dirty="0">
                <a:effectLst/>
                <a:latin typeface="Calibri" panose="020F0502020204030204" pitchFamily="34" charset="0"/>
                <a:ea typeface="Calibri" panose="020F0502020204030204" pitchFamily="34" charset="0"/>
              </a:rPr>
              <a:t>Sociale druk en controle liggen vaak ten grondslag aan keuzebeperking binnen traditionele gemeenschappen. Het maken van eigen keuzes en het weigeren van de plannen die de familie of gemeenschap voor iemand had, kan leiden tot sociale uitsluiting en soms zelfs geweld. Eergerelateerd geweld en/of gedwongen achterlating kan een gevolg zijn van eigen keuzes maken. </a:t>
            </a:r>
            <a:endParaRPr lang="nl-NL" i="1"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A6A5B6-F626-416C-A964-1E0BFE68AFF7}"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450476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lnSpc>
                <a:spcPct val="107000"/>
              </a:lnSpc>
              <a:spcAft>
                <a:spcPts val="800"/>
              </a:spcAft>
              <a:buNone/>
            </a:pPr>
            <a:r>
              <a:rPr lang="nl-NL" sz="1800" b="1" dirty="0">
                <a:solidFill>
                  <a:srgbClr val="000000"/>
                </a:solidFill>
                <a:effectLst/>
                <a:latin typeface="Calibri" panose="020F0502020204030204" pitchFamily="34" charset="0"/>
                <a:ea typeface="Calibri" panose="020F0502020204030204" pitchFamily="34" charset="0"/>
              </a:rPr>
              <a:t>Neem de afspraken door met de groep.</a:t>
            </a:r>
            <a:endParaRPr lang="nl-NL" sz="1800" b="1" i="1" dirty="0">
              <a:effectLst/>
              <a:latin typeface="Calibri" panose="020F0502020204030204" pitchFamily="34" charset="0"/>
              <a:ea typeface="Calibri" panose="020F0502020204030204" pitchFamily="34" charset="0"/>
            </a:endParaRPr>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3</a:t>
            </a:fld>
            <a:endParaRPr lang="nl-NL"/>
          </a:p>
        </p:txBody>
      </p:sp>
    </p:spTree>
    <p:extLst>
      <p:ext uri="{BB962C8B-B14F-4D97-AF65-F5344CB8AC3E}">
        <p14:creationId xmlns:p14="http://schemas.microsoft.com/office/powerpoint/2010/main" val="7554104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gn="just">
              <a:lnSpc>
                <a:spcPct val="115000"/>
              </a:lnSpc>
            </a:pPr>
            <a:r>
              <a:rPr lang="nl-NL" sz="1800" b="1" i="1">
                <a:effectLst/>
                <a:latin typeface="Calibri" panose="020F0502020204030204" pitchFamily="34" charset="0"/>
                <a:ea typeface="Calibri" panose="020F0502020204030204" pitchFamily="34" charset="0"/>
              </a:rPr>
              <a:t>Algemene </a:t>
            </a:r>
            <a:r>
              <a:rPr lang="nl-NL" sz="1800" b="1" i="1" dirty="0">
                <a:effectLst/>
                <a:latin typeface="Calibri" panose="020F0502020204030204" pitchFamily="34" charset="0"/>
                <a:ea typeface="Calibri" panose="020F0502020204030204" pitchFamily="34" charset="0"/>
              </a:rPr>
              <a:t>vragen:</a:t>
            </a:r>
            <a:endParaRPr lang="nl-NL" sz="1800" dirty="0">
              <a:effectLst/>
              <a:latin typeface="Arial" panose="020B0604020202020204" pitchFamily="34" charset="0"/>
              <a:ea typeface="Arial" panose="020B0604020202020204" pitchFamily="34" charset="0"/>
            </a:endParaRPr>
          </a:p>
          <a:p>
            <a:pPr marL="342900" lvl="0" indent="-342900" algn="just">
              <a:lnSpc>
                <a:spcPct val="115000"/>
              </a:lnSpc>
              <a:buFont typeface="Arial" panose="020B0604020202020204" pitchFamily="34" charset="0"/>
              <a:buChar char="●"/>
            </a:pPr>
            <a:r>
              <a:rPr lang="nl-NL" sz="1800" i="1" dirty="0">
                <a:effectLst/>
                <a:latin typeface="Calibri" panose="020F0502020204030204" pitchFamily="34" charset="0"/>
                <a:ea typeface="Calibri" panose="020F0502020204030204" pitchFamily="34" charset="0"/>
                <a:cs typeface="Noto Sans Symbols"/>
              </a:rPr>
              <a:t>Wat heb je gezien?</a:t>
            </a:r>
            <a:endParaRPr lang="nl-NL" sz="1800" dirty="0">
              <a:effectLst/>
              <a:latin typeface="Noto Sans Symbols"/>
              <a:ea typeface="Noto Sans Symbols"/>
              <a:cs typeface="Noto Sans Symbols"/>
            </a:endParaRPr>
          </a:p>
          <a:p>
            <a:pPr marL="342900" lvl="0" indent="-342900" algn="just">
              <a:lnSpc>
                <a:spcPct val="115000"/>
              </a:lnSpc>
              <a:buFont typeface="Arial" panose="020B0604020202020204" pitchFamily="34" charset="0"/>
              <a:buChar char="●"/>
            </a:pPr>
            <a:r>
              <a:rPr lang="nl-NL" sz="1800" i="1" dirty="0">
                <a:effectLst/>
                <a:latin typeface="Calibri" panose="020F0502020204030204" pitchFamily="34" charset="0"/>
                <a:ea typeface="Calibri" panose="020F0502020204030204" pitchFamily="34" charset="0"/>
                <a:cs typeface="Noto Sans Symbols"/>
              </a:rPr>
              <a:t>Wat gebeurt er volgens jou?</a:t>
            </a:r>
            <a:endParaRPr lang="nl-NL" sz="1800" dirty="0">
              <a:effectLst/>
              <a:latin typeface="Noto Sans Symbols"/>
              <a:ea typeface="Noto Sans Symbols"/>
              <a:cs typeface="Noto Sans Symbols"/>
            </a:endParaRPr>
          </a:p>
          <a:p>
            <a:pPr algn="just">
              <a:lnSpc>
                <a:spcPct val="115000"/>
              </a:lnSpc>
            </a:pPr>
            <a:r>
              <a:rPr lang="nl-NL" sz="1800" i="1" dirty="0">
                <a:effectLst/>
                <a:latin typeface="Calibri" panose="020F0502020204030204" pitchFamily="34" charset="0"/>
                <a:ea typeface="Calibri" panose="020F0502020204030204" pitchFamily="34" charset="0"/>
              </a:rPr>
              <a:t> </a:t>
            </a:r>
            <a:endParaRPr lang="nl-NL" sz="1800" dirty="0">
              <a:effectLst/>
              <a:latin typeface="Arial" panose="020B0604020202020204" pitchFamily="34" charset="0"/>
              <a:ea typeface="Arial" panose="020B0604020202020204" pitchFamily="34" charset="0"/>
            </a:endParaRPr>
          </a:p>
          <a:p>
            <a:pPr algn="just">
              <a:lnSpc>
                <a:spcPct val="115000"/>
              </a:lnSpc>
            </a:pPr>
            <a:r>
              <a:rPr lang="nl-NL" sz="1800" b="1" i="1" dirty="0">
                <a:effectLst/>
                <a:latin typeface="Calibri" panose="020F0502020204030204" pitchFamily="34" charset="0"/>
                <a:ea typeface="Calibri" panose="020F0502020204030204" pitchFamily="34" charset="0"/>
              </a:rPr>
              <a:t>Verdiepende vragen:</a:t>
            </a:r>
            <a:endParaRPr lang="nl-NL" sz="1800" dirty="0">
              <a:effectLst/>
              <a:latin typeface="Arial" panose="020B0604020202020204" pitchFamily="34" charset="0"/>
              <a:ea typeface="Arial" panose="020B0604020202020204" pitchFamily="34" charset="0"/>
            </a:endParaRPr>
          </a:p>
          <a:p>
            <a:pPr marL="342900" lvl="0" indent="-342900" algn="just">
              <a:lnSpc>
                <a:spcPct val="115000"/>
              </a:lnSpc>
              <a:buFont typeface="Arial" panose="020B0604020202020204" pitchFamily="34" charset="0"/>
              <a:buChar char="●"/>
            </a:pPr>
            <a:r>
              <a:rPr lang="nl-NL" sz="1800" i="1" dirty="0">
                <a:effectLst/>
                <a:latin typeface="Calibri" panose="020F0502020204030204" pitchFamily="34" charset="0"/>
                <a:ea typeface="Calibri" panose="020F0502020204030204" pitchFamily="34" charset="0"/>
                <a:cs typeface="Noto Sans Symbols"/>
              </a:rPr>
              <a:t>Wat vind je van wat je zag? Wat vind je van het gedrag van de ‘personen’ in de animatie? </a:t>
            </a:r>
            <a:endParaRPr lang="nl-NL" sz="1800" dirty="0">
              <a:effectLst/>
              <a:latin typeface="Noto Sans Symbols"/>
              <a:ea typeface="Noto Sans Symbols"/>
              <a:cs typeface="Noto Sans Symbols"/>
            </a:endParaRPr>
          </a:p>
          <a:p>
            <a:pPr marL="342900" lvl="0" indent="-342900" algn="just">
              <a:lnSpc>
                <a:spcPct val="115000"/>
              </a:lnSpc>
              <a:buFont typeface="Arial" panose="020B0604020202020204" pitchFamily="34" charset="0"/>
              <a:buChar char="●"/>
            </a:pPr>
            <a:r>
              <a:rPr lang="nl-NL" sz="1800" i="1" dirty="0">
                <a:effectLst/>
                <a:latin typeface="Calibri" panose="020F0502020204030204" pitchFamily="34" charset="0"/>
                <a:ea typeface="Calibri" panose="020F0502020204030204" pitchFamily="34" charset="0"/>
                <a:cs typeface="Noto Sans Symbols"/>
              </a:rPr>
              <a:t>Wat zou je doen als je dit ziet gebeuren?</a:t>
            </a:r>
            <a:endParaRPr lang="nl-NL" sz="1800" dirty="0">
              <a:effectLst/>
              <a:latin typeface="Noto Sans Symbols"/>
              <a:ea typeface="Noto Sans Symbols"/>
              <a:cs typeface="Noto Sans Symbols"/>
            </a:endParaRPr>
          </a:p>
          <a:p>
            <a:pPr marL="342900" lvl="0" indent="-342900" algn="just">
              <a:lnSpc>
                <a:spcPct val="115000"/>
              </a:lnSpc>
              <a:buFont typeface="Arial" panose="020B0604020202020204" pitchFamily="34" charset="0"/>
              <a:buChar char="●"/>
            </a:pPr>
            <a:r>
              <a:rPr lang="nl-NL" sz="1800" i="1" dirty="0">
                <a:effectLst/>
                <a:latin typeface="Calibri" panose="020F0502020204030204" pitchFamily="34" charset="0"/>
                <a:ea typeface="Calibri" panose="020F0502020204030204" pitchFamily="34" charset="0"/>
                <a:cs typeface="Noto Sans Symbols"/>
              </a:rPr>
              <a:t>Heb je in de animatie iets gezien of gehoord waar je het niet mee eens bent. Zo ja, waarom ben je het er niet mee eens?</a:t>
            </a:r>
            <a:endParaRPr lang="nl-NL" sz="1800" dirty="0">
              <a:effectLst/>
              <a:latin typeface="Noto Sans Symbols"/>
              <a:ea typeface="Noto Sans Symbols"/>
              <a:cs typeface="Noto Sans Symbols"/>
            </a:endParaRPr>
          </a:p>
          <a:p>
            <a:pPr algn="just">
              <a:lnSpc>
                <a:spcPct val="115000"/>
              </a:lnSpc>
            </a:pPr>
            <a:r>
              <a:rPr lang="nl-NL" sz="1800" i="1" dirty="0">
                <a:effectLst/>
                <a:latin typeface="Calibri" panose="020F0502020204030204" pitchFamily="34" charset="0"/>
                <a:ea typeface="Calibri" panose="020F0502020204030204" pitchFamily="34" charset="0"/>
              </a:rPr>
              <a:t> </a:t>
            </a:r>
            <a:endParaRPr lang="nl-NL" sz="1800" dirty="0">
              <a:effectLst/>
              <a:latin typeface="Arial" panose="020B0604020202020204" pitchFamily="34" charset="0"/>
              <a:ea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effectLst/>
                <a:latin typeface="Calibri" panose="020F0502020204030204" pitchFamily="34" charset="0"/>
                <a:ea typeface="Calibri" panose="020F0502020204030204" pitchFamily="34" charset="0"/>
              </a:rPr>
              <a:t>Leg uit dat het in Nederland voor veel mensen vanzelfsprekend is om zelf beslissingen te maken over relaties, studies en wonen. Dit betekent niet dat je helemaal niet overlegt met je naasten, maar wel dat jij uiteindelijk zelf de beslissing neemt. </a:t>
            </a:r>
            <a:endParaRPr lang="nl-NL" sz="1800" dirty="0">
              <a:effectLst/>
              <a:latin typeface="Arial" panose="020B0604020202020204" pitchFamily="34" charset="0"/>
              <a:ea typeface="Arial" panose="020B0604020202020204" pitchFamily="34" charset="0"/>
            </a:endParaRPr>
          </a:p>
          <a:p>
            <a:endParaRPr lang="nl-NL" dirty="0"/>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4</a:t>
            </a:fld>
            <a:endParaRPr lang="nl-NL"/>
          </a:p>
        </p:txBody>
      </p:sp>
    </p:spTree>
    <p:extLst>
      <p:ext uri="{BB962C8B-B14F-4D97-AF65-F5344CB8AC3E}">
        <p14:creationId xmlns:p14="http://schemas.microsoft.com/office/powerpoint/2010/main" val="35308712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i="0" u="none" dirty="0">
                <a:solidFill>
                  <a:srgbClr val="000000"/>
                </a:solidFill>
                <a:effectLst/>
                <a:latin typeface="Calibri" panose="020F0502020204030204" pitchFamily="34" charset="0"/>
                <a:ea typeface="Calibri" panose="020F0502020204030204" pitchFamily="34" charset="0"/>
              </a:rPr>
              <a:t>Bespreek klassikaal het citaat. Wat raden ze </a:t>
            </a:r>
            <a:r>
              <a:rPr lang="nl-NL" sz="1200" i="0" u="none" dirty="0" err="1">
                <a:solidFill>
                  <a:srgbClr val="000000"/>
                </a:solidFill>
                <a:effectLst/>
                <a:latin typeface="Calibri" panose="020F0502020204030204" pitchFamily="34" charset="0"/>
                <a:ea typeface="Calibri" panose="020F0502020204030204" pitchFamily="34" charset="0"/>
              </a:rPr>
              <a:t>Imran</a:t>
            </a:r>
            <a:r>
              <a:rPr lang="nl-NL" sz="1200" i="0" u="none" dirty="0">
                <a:solidFill>
                  <a:srgbClr val="000000"/>
                </a:solidFill>
                <a:effectLst/>
                <a:latin typeface="Calibri" panose="020F0502020204030204" pitchFamily="34" charset="0"/>
                <a:ea typeface="Calibri" panose="020F0502020204030204" pitchFamily="34" charset="0"/>
              </a:rPr>
              <a:t> aan? </a:t>
            </a:r>
            <a:endParaRPr lang="nl-NL" i="0" dirty="0"/>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5</a:t>
            </a:fld>
            <a:endParaRPr lang="nl-NL"/>
          </a:p>
        </p:txBody>
      </p:sp>
    </p:spTree>
    <p:extLst>
      <p:ext uri="{BB962C8B-B14F-4D97-AF65-F5344CB8AC3E}">
        <p14:creationId xmlns:p14="http://schemas.microsoft.com/office/powerpoint/2010/main" val="24237836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gt;"/>
              <a:tabLst/>
              <a:defRPr/>
            </a:pPr>
            <a:r>
              <a:rPr lang="nl-NL" sz="1200" b="1" dirty="0">
                <a:solidFill>
                  <a:srgbClr val="000000"/>
                </a:solidFill>
                <a:effectLst/>
                <a:latin typeface="Noto Sans Symbols"/>
                <a:ea typeface="Noto Sans Symbols"/>
                <a:cs typeface="Noto Sans Symbols"/>
              </a:rPr>
              <a:t>In Nederland heb je het recht om je eigen partner uit te kiezen: </a:t>
            </a:r>
            <a:r>
              <a:rPr lang="nl-NL" sz="1800" i="1" dirty="0">
                <a:effectLst/>
                <a:latin typeface="Calibri" panose="020F0502020204030204" pitchFamily="34" charset="0"/>
                <a:ea typeface="Calibri" panose="020F0502020204030204" pitchFamily="34" charset="0"/>
              </a:rPr>
              <a:t>In Nederland mag je zelf bepalen van wie je houdt en met wie je trouwt. Geslacht, afkomst, geloof, huidskleur, handicap of inkomen maakt niets uit. Iemand dwingen om te trouwen is strafbaar. Daders kunnen straf krijgen. </a:t>
            </a:r>
            <a:endParaRPr lang="nl-NL" sz="1800" dirty="0">
              <a:effectLst/>
              <a:latin typeface="Arial" panose="020B0604020202020204" pitchFamily="34" charset="0"/>
              <a:ea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Tx/>
              <a:buChar char="&gt;"/>
              <a:tabLst/>
              <a:defRPr/>
            </a:pPr>
            <a:endParaRPr lang="nl-NL" sz="1200" u="none" dirty="0">
              <a:effectLst/>
              <a:latin typeface="Calibri" panose="020F0502020204030204" pitchFamily="34" charset="0"/>
              <a:ea typeface="Calibri" panose="020F0502020204030204" pitchFamily="34" charset="0"/>
            </a:endParaRPr>
          </a:p>
          <a:p>
            <a:endParaRPr lang="nl-NL" dirty="0"/>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6</a:t>
            </a:fld>
            <a:endParaRPr lang="nl-NL"/>
          </a:p>
        </p:txBody>
      </p:sp>
    </p:spTree>
    <p:extLst>
      <p:ext uri="{BB962C8B-B14F-4D97-AF65-F5344CB8AC3E}">
        <p14:creationId xmlns:p14="http://schemas.microsoft.com/office/powerpoint/2010/main" val="2910495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lvl="0" indent="-171450" algn="just">
              <a:lnSpc>
                <a:spcPct val="107000"/>
              </a:lnSpc>
              <a:spcAft>
                <a:spcPts val="800"/>
              </a:spcAft>
              <a:buFontTx/>
              <a:buChar char="&gt;"/>
            </a:pPr>
            <a:r>
              <a:rPr lang="nl-NL" sz="1200" b="1" dirty="0">
                <a:effectLst/>
                <a:latin typeface="Noto Sans Symbols"/>
                <a:ea typeface="Noto Sans Symbols"/>
                <a:cs typeface="Noto Sans Symbols"/>
              </a:rPr>
              <a:t>Vrije partnerkeuze is je recht als mens: </a:t>
            </a:r>
            <a:r>
              <a:rPr lang="nl-NL" sz="1200" i="1" dirty="0">
                <a:effectLst/>
                <a:latin typeface="Calibri" panose="020F0502020204030204" pitchFamily="34" charset="0"/>
                <a:ea typeface="Calibri" panose="020F0502020204030204" pitchFamily="34" charset="0"/>
              </a:rPr>
              <a:t>Vertel dit aan je familie. </a:t>
            </a:r>
            <a:endParaRPr lang="nl-NL" sz="1200" b="0" i="1" dirty="0">
              <a:effectLst/>
              <a:latin typeface="Calibri" panose="020F0502020204030204" pitchFamily="34" charset="0"/>
              <a:ea typeface="Calibri" panose="020F0502020204030204" pitchFamily="34" charset="0"/>
              <a:cs typeface="+mn-cs"/>
            </a:endParaRPr>
          </a:p>
          <a:p>
            <a:pPr marL="171450" lvl="0" indent="-171450" algn="just">
              <a:lnSpc>
                <a:spcPct val="107000"/>
              </a:lnSpc>
              <a:spcAft>
                <a:spcPts val="800"/>
              </a:spcAft>
              <a:buFontTx/>
              <a:buChar char="&gt;"/>
            </a:pPr>
            <a:r>
              <a:rPr lang="nl-NL" sz="1200" b="1" dirty="0">
                <a:effectLst/>
                <a:latin typeface="Noto Sans Symbols"/>
                <a:ea typeface="Noto Sans Symbols"/>
                <a:cs typeface="Noto Sans Symbols"/>
              </a:rPr>
              <a:t>Praat met je familie: </a:t>
            </a:r>
            <a:r>
              <a:rPr lang="nl-NL" sz="1200" i="1" dirty="0">
                <a:effectLst/>
                <a:latin typeface="Calibri" panose="020F0502020204030204" pitchFamily="34" charset="0"/>
                <a:ea typeface="Calibri" panose="020F0502020204030204" pitchFamily="34" charset="0"/>
              </a:rPr>
              <a:t>Lukt dit niet? Vraag hulp aan een familielid of kennis naar wie ze wel luisteren.</a:t>
            </a:r>
            <a:endParaRPr lang="nl-NL" sz="1200" b="0" i="1" dirty="0">
              <a:effectLst/>
              <a:latin typeface="Calibri" panose="020F0502020204030204" pitchFamily="34" charset="0"/>
              <a:ea typeface="Calibri" panose="020F0502020204030204" pitchFamily="34" charset="0"/>
              <a:cs typeface="+mn-cs"/>
            </a:endParaRPr>
          </a:p>
          <a:p>
            <a:pPr marL="171450" lvl="0" indent="-171450" algn="just">
              <a:lnSpc>
                <a:spcPct val="107000"/>
              </a:lnSpc>
              <a:spcAft>
                <a:spcPts val="800"/>
              </a:spcAft>
              <a:buFontTx/>
              <a:buChar char="&gt;"/>
            </a:pPr>
            <a:r>
              <a:rPr lang="nl-NL" sz="1200" b="1" dirty="0">
                <a:effectLst/>
                <a:latin typeface="Noto Sans Symbols"/>
                <a:ea typeface="Noto Sans Symbols"/>
                <a:cs typeface="Noto Sans Symbols"/>
              </a:rPr>
              <a:t>Vertel het aan iemand die je vertrouwt: </a:t>
            </a:r>
            <a:r>
              <a:rPr lang="nl-NL" sz="1200" i="1" dirty="0">
                <a:effectLst/>
                <a:latin typeface="Calibri" panose="020F0502020204030204" pitchFamily="34" charset="0"/>
                <a:ea typeface="Calibri" panose="020F0502020204030204" pitchFamily="34" charset="0"/>
              </a:rPr>
              <a:t>Dit kan een vriend(in), collega, leraar of dokter zijn. Zij kunnen meedenken. </a:t>
            </a:r>
            <a:endParaRPr lang="nl-NL" sz="1200" b="0" i="1" dirty="0">
              <a:effectLst/>
              <a:latin typeface="Calibri" panose="020F0502020204030204" pitchFamily="34" charset="0"/>
              <a:ea typeface="Calibri" panose="020F0502020204030204" pitchFamily="34" charset="0"/>
              <a:cs typeface="+mn-cs"/>
            </a:endParaRPr>
          </a:p>
          <a:p>
            <a:pPr marL="171450" lvl="0" indent="-171450" algn="just">
              <a:lnSpc>
                <a:spcPct val="107000"/>
              </a:lnSpc>
              <a:spcAft>
                <a:spcPts val="800"/>
              </a:spcAft>
              <a:buFontTx/>
              <a:buChar char="&gt;"/>
            </a:pPr>
            <a:r>
              <a:rPr lang="nl-NL" sz="1200" b="1" dirty="0">
                <a:effectLst/>
                <a:latin typeface="Noto Sans Symbols"/>
                <a:ea typeface="Noto Sans Symbols"/>
                <a:cs typeface="Noto Sans Symbols"/>
              </a:rPr>
              <a:t>Probeer erachter te komen waarom je familie het niet wilt: </a:t>
            </a:r>
            <a:r>
              <a:rPr lang="nl-NL" sz="1200" i="1" dirty="0">
                <a:effectLst/>
                <a:latin typeface="Calibri" panose="020F0502020204030204" pitchFamily="34" charset="0"/>
                <a:ea typeface="Calibri" panose="020F0502020204030204" pitchFamily="34" charset="0"/>
              </a:rPr>
              <a:t>Dan kun je beter uitleggen waarom zij zich geen zorgen hoeven te maken. </a:t>
            </a:r>
            <a:endParaRPr lang="nl-NL" sz="1200" b="0" i="1" dirty="0">
              <a:effectLst/>
              <a:latin typeface="Calibri" panose="020F0502020204030204" pitchFamily="34" charset="0"/>
              <a:ea typeface="Calibri" panose="020F0502020204030204" pitchFamily="34" charset="0"/>
              <a:cs typeface="+mn-cs"/>
            </a:endParaRPr>
          </a:p>
          <a:p>
            <a:pPr marL="171450" lvl="0" indent="-171450" algn="just">
              <a:lnSpc>
                <a:spcPct val="107000"/>
              </a:lnSpc>
              <a:spcAft>
                <a:spcPts val="800"/>
              </a:spcAft>
              <a:buFontTx/>
              <a:buChar char="&gt;"/>
            </a:pPr>
            <a:r>
              <a:rPr lang="nl-NL" sz="1200" b="1" dirty="0">
                <a:effectLst/>
                <a:latin typeface="Noto Sans Symbols"/>
                <a:ea typeface="Noto Sans Symbols"/>
                <a:cs typeface="Noto Sans Symbols"/>
              </a:rPr>
              <a:t>Is er iemand die dezelfde soort relatie heeft?: </a:t>
            </a:r>
            <a:r>
              <a:rPr lang="nl-NL" sz="1200" i="1" dirty="0">
                <a:effectLst/>
                <a:latin typeface="Calibri" panose="020F0502020204030204" pitchFamily="34" charset="0"/>
                <a:ea typeface="Calibri" panose="020F0502020204030204" pitchFamily="34" charset="0"/>
              </a:rPr>
              <a:t>Gaat het goed met hun relatie? Laat die persoon kennismaken met je familie. </a:t>
            </a:r>
            <a:endParaRPr lang="nl-NL" sz="1200" b="0" i="1" dirty="0">
              <a:effectLst/>
              <a:latin typeface="Calibri" panose="020F0502020204030204" pitchFamily="34" charset="0"/>
              <a:ea typeface="Calibri" panose="020F0502020204030204" pitchFamily="34" charset="0"/>
              <a:cs typeface="+mn-cs"/>
            </a:endParaRPr>
          </a:p>
          <a:p>
            <a:pPr marL="171450" lvl="0" indent="-171450" algn="just">
              <a:lnSpc>
                <a:spcPct val="107000"/>
              </a:lnSpc>
              <a:spcAft>
                <a:spcPts val="800"/>
              </a:spcAft>
              <a:buFontTx/>
              <a:buChar char="&gt;"/>
            </a:pPr>
            <a:r>
              <a:rPr lang="nl-NL" sz="1200" b="1" dirty="0">
                <a:effectLst/>
                <a:latin typeface="Noto Sans Symbols"/>
                <a:ea typeface="Noto Sans Symbols"/>
                <a:cs typeface="Noto Sans Symbols"/>
              </a:rPr>
              <a:t>Ga op tijd met je familie praten over partnerkeuze: </a:t>
            </a:r>
            <a:r>
              <a:rPr lang="nl-NL" sz="1200" i="1" dirty="0">
                <a:effectLst/>
                <a:latin typeface="Calibri" panose="020F0502020204030204" pitchFamily="34" charset="0"/>
                <a:ea typeface="Calibri" panose="020F0502020204030204" pitchFamily="34" charset="0"/>
              </a:rPr>
              <a:t>Zij kunnen dan wennen aan het idee dat jij je eigen partner kiest.</a:t>
            </a:r>
          </a:p>
          <a:p>
            <a:pPr marL="171450" lvl="0" indent="-171450" algn="just">
              <a:lnSpc>
                <a:spcPct val="107000"/>
              </a:lnSpc>
              <a:spcAft>
                <a:spcPts val="800"/>
              </a:spcAft>
              <a:buFontTx/>
              <a:buChar char="&gt;"/>
            </a:pPr>
            <a:r>
              <a:rPr lang="nl-NL" sz="1200" b="1" dirty="0">
                <a:effectLst/>
                <a:latin typeface="Noto Sans Symbols"/>
                <a:ea typeface="Noto Sans Symbols"/>
                <a:cs typeface="Noto Sans Symbols"/>
              </a:rPr>
              <a:t>Weet wat je wilt: </a:t>
            </a:r>
            <a:r>
              <a:rPr lang="nl-NL" sz="1200" i="1" dirty="0">
                <a:effectLst/>
                <a:latin typeface="Calibri" panose="020F0502020204030204" pitchFamily="34" charset="0"/>
                <a:ea typeface="Calibri" panose="020F0502020204030204" pitchFamily="34" charset="0"/>
              </a:rPr>
              <a:t>Laat dat merken en voelen aan je familie.</a:t>
            </a:r>
            <a:endParaRPr lang="nl-NL" sz="1200" dirty="0">
              <a:effectLst/>
              <a:latin typeface="Calibri" panose="020F0502020204030204" pitchFamily="34" charset="0"/>
              <a:ea typeface="Calibri" panose="020F0502020204030204" pitchFamily="34" charset="0"/>
            </a:endParaRPr>
          </a:p>
          <a:p>
            <a:endParaRPr lang="nl-NL" dirty="0"/>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7</a:t>
            </a:fld>
            <a:endParaRPr lang="nl-NL"/>
          </a:p>
        </p:txBody>
      </p:sp>
    </p:spTree>
    <p:extLst>
      <p:ext uri="{BB962C8B-B14F-4D97-AF65-F5344CB8AC3E}">
        <p14:creationId xmlns:p14="http://schemas.microsoft.com/office/powerpoint/2010/main" val="37277043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lvl="0" indent="-171450" algn="just">
              <a:lnSpc>
                <a:spcPct val="107000"/>
              </a:lnSpc>
              <a:spcAft>
                <a:spcPts val="800"/>
              </a:spcAft>
              <a:buFont typeface="Calibri" panose="020F0502020204030204" pitchFamily="34" charset="0"/>
              <a:buChar char="&gt;"/>
            </a:pPr>
            <a:r>
              <a:rPr lang="nl-NL" sz="1200" b="0" i="1" dirty="0">
                <a:effectLst/>
                <a:latin typeface="Calibri" panose="020F0502020204030204" pitchFamily="34" charset="0"/>
                <a:ea typeface="Calibri" panose="020F0502020204030204" pitchFamily="34" charset="0"/>
              </a:rPr>
              <a:t>Geef de a</a:t>
            </a:r>
            <a:r>
              <a:rPr lang="nl-NL" sz="1200" b="0" i="1" dirty="0">
                <a:solidFill>
                  <a:srgbClr val="000000"/>
                </a:solidFill>
                <a:effectLst/>
                <a:latin typeface="Calibri" panose="020F0502020204030204" pitchFamily="34" charset="0"/>
                <a:ea typeface="Calibri" panose="020F0502020204030204" pitchFamily="34" charset="0"/>
              </a:rPr>
              <a:t>dviezen mee</a:t>
            </a:r>
            <a:r>
              <a:rPr lang="nl-NL" sz="1200" b="0" i="1" dirty="0">
                <a:effectLst/>
                <a:latin typeface="Calibri" panose="020F0502020204030204" pitchFamily="34" charset="0"/>
                <a:ea typeface="Calibri" panose="020F0502020204030204" pitchFamily="34" charset="0"/>
              </a:rPr>
              <a:t> aan de deelnemers.</a:t>
            </a:r>
          </a:p>
          <a:p>
            <a:pPr marL="171450" lvl="0" indent="-171450" algn="just">
              <a:lnSpc>
                <a:spcPct val="107000"/>
              </a:lnSpc>
              <a:spcAft>
                <a:spcPts val="800"/>
              </a:spcAft>
              <a:buFont typeface="Calibri" panose="020F0502020204030204" pitchFamily="34" charset="0"/>
              <a:buChar char="&gt;"/>
            </a:pPr>
            <a:r>
              <a:rPr lang="nl-NL" sz="1200" b="0" i="1" dirty="0">
                <a:solidFill>
                  <a:srgbClr val="000000"/>
                </a:solidFill>
                <a:effectLst/>
                <a:latin typeface="Calibri" panose="020F0502020204030204" pitchFamily="34" charset="0"/>
                <a:ea typeface="Calibri" panose="020F0502020204030204" pitchFamily="34" charset="0"/>
              </a:rPr>
              <a:t>Verwijs naar de gids ‘Beslis over je eigen l</a:t>
            </a:r>
            <a:r>
              <a:rPr lang="nl-NL" sz="1200" b="0" i="1" dirty="0">
                <a:effectLst/>
                <a:latin typeface="Calibri" panose="020F0502020204030204" pitchFamily="34" charset="0"/>
                <a:ea typeface="Calibri" panose="020F0502020204030204" pitchFamily="34" charset="0"/>
              </a:rPr>
              <a:t>even</a:t>
            </a:r>
            <a:r>
              <a:rPr lang="nl-NL" sz="1200" b="0" i="1" dirty="0">
                <a:solidFill>
                  <a:srgbClr val="000000"/>
                </a:solidFill>
                <a:effectLst/>
                <a:latin typeface="Calibri" panose="020F0502020204030204" pitchFamily="34" charset="0"/>
                <a:ea typeface="Calibri" panose="020F0502020204030204" pitchFamily="34" charset="0"/>
              </a:rPr>
              <a:t>’. Deel de gids uit als u deze in bezit </a:t>
            </a:r>
            <a:r>
              <a:rPr lang="nl-NL" sz="1200" b="0" i="1">
                <a:solidFill>
                  <a:srgbClr val="000000"/>
                </a:solidFill>
                <a:effectLst/>
                <a:latin typeface="Calibri" panose="020F0502020204030204" pitchFamily="34" charset="0"/>
                <a:ea typeface="Calibri" panose="020F0502020204030204" pitchFamily="34" charset="0"/>
              </a:rPr>
              <a:t>heeft.</a:t>
            </a:r>
          </a:p>
          <a:p>
            <a:pPr marL="171450" lvl="0" indent="-171450" algn="just">
              <a:lnSpc>
                <a:spcPct val="107000"/>
              </a:lnSpc>
              <a:spcAft>
                <a:spcPts val="800"/>
              </a:spcAft>
              <a:buFont typeface="Calibri" panose="020F0502020204030204" pitchFamily="34" charset="0"/>
              <a:buChar char="&gt;"/>
            </a:pPr>
            <a:r>
              <a:rPr lang="nl-NL" sz="1200" b="0" i="1">
                <a:solidFill>
                  <a:srgbClr val="000000"/>
                </a:solidFill>
                <a:effectLst/>
                <a:highlight>
                  <a:srgbClr val="FFFF00"/>
                </a:highlight>
                <a:latin typeface="Calibri" panose="020F0502020204030204" pitchFamily="34" charset="0"/>
                <a:ea typeface="Calibri" panose="020F0502020204030204" pitchFamily="34" charset="0"/>
              </a:rPr>
              <a:t>Houd</a:t>
            </a:r>
            <a:r>
              <a:rPr lang="nl-NL" sz="1200" b="0" i="1" dirty="0">
                <a:solidFill>
                  <a:srgbClr val="000000"/>
                </a:solidFill>
                <a:effectLst/>
                <a:latin typeface="Calibri" panose="020F0502020204030204" pitchFamily="34" charset="0"/>
                <a:ea typeface="Calibri" panose="020F0502020204030204" pitchFamily="34" charset="0"/>
              </a:rPr>
              <a:t>, als er tijd over is, een kort rondje waarin deelnemers benoemen wat </a:t>
            </a:r>
            <a:r>
              <a:rPr lang="nl-NL" sz="1200" b="0" i="1" dirty="0">
                <a:effectLst/>
                <a:latin typeface="Calibri" panose="020F0502020204030204" pitchFamily="34" charset="0"/>
                <a:ea typeface="Calibri" panose="020F0502020204030204" pitchFamily="34" charset="0"/>
              </a:rPr>
              <a:t>ze</a:t>
            </a:r>
            <a:r>
              <a:rPr lang="nl-NL" sz="1200" b="0" i="1" dirty="0">
                <a:solidFill>
                  <a:srgbClr val="000000"/>
                </a:solidFill>
                <a:effectLst/>
                <a:latin typeface="Calibri" panose="020F0502020204030204" pitchFamily="34" charset="0"/>
                <a:ea typeface="Calibri" panose="020F0502020204030204" pitchFamily="34" charset="0"/>
              </a:rPr>
              <a:t> geleerd he</a:t>
            </a:r>
            <a:r>
              <a:rPr lang="nl-NL" sz="1200" b="0" i="1" dirty="0">
                <a:effectLst/>
                <a:latin typeface="Calibri" panose="020F0502020204030204" pitchFamily="34" charset="0"/>
                <a:ea typeface="Calibri" panose="020F0502020204030204" pitchFamily="34" charset="0"/>
              </a:rPr>
              <a:t>bben</a:t>
            </a:r>
            <a:r>
              <a:rPr lang="nl-NL" sz="1200" b="0" i="1" dirty="0">
                <a:solidFill>
                  <a:srgbClr val="000000"/>
                </a:solidFill>
                <a:effectLst/>
                <a:latin typeface="Calibri" panose="020F0502020204030204" pitchFamily="34" charset="0"/>
                <a:ea typeface="Calibri" panose="020F0502020204030204" pitchFamily="34" charset="0"/>
              </a:rPr>
              <a:t> en waarover </a:t>
            </a:r>
            <a:r>
              <a:rPr lang="nl-NL" sz="1200" b="0" i="1" dirty="0">
                <a:effectLst/>
                <a:latin typeface="Calibri" panose="020F0502020204030204" pitchFamily="34" charset="0"/>
                <a:ea typeface="Calibri" panose="020F0502020204030204" pitchFamily="34" charset="0"/>
              </a:rPr>
              <a:t>ze </a:t>
            </a:r>
            <a:r>
              <a:rPr lang="nl-NL" sz="1200" b="0" i="1" dirty="0">
                <a:solidFill>
                  <a:srgbClr val="000000"/>
                </a:solidFill>
                <a:effectLst/>
                <a:latin typeface="Calibri" panose="020F0502020204030204" pitchFamily="34" charset="0"/>
                <a:ea typeface="Calibri" panose="020F0502020204030204" pitchFamily="34" charset="0"/>
              </a:rPr>
              <a:t>gaa</a:t>
            </a:r>
            <a:r>
              <a:rPr lang="nl-NL" sz="1200" b="0" i="1" dirty="0">
                <a:effectLst/>
                <a:latin typeface="Calibri" panose="020F0502020204030204" pitchFamily="34" charset="0"/>
                <a:ea typeface="Calibri" panose="020F0502020204030204" pitchFamily="34" charset="0"/>
              </a:rPr>
              <a:t>n</a:t>
            </a:r>
            <a:r>
              <a:rPr lang="nl-NL" sz="1200" b="0" i="1" dirty="0">
                <a:solidFill>
                  <a:srgbClr val="000000"/>
                </a:solidFill>
                <a:effectLst/>
                <a:latin typeface="Calibri" panose="020F0502020204030204" pitchFamily="34" charset="0"/>
                <a:ea typeface="Calibri" panose="020F0502020204030204" pitchFamily="34" charset="0"/>
              </a:rPr>
              <a:t> nadenken.</a:t>
            </a:r>
            <a:endParaRPr lang="nl-NL" sz="1200" b="0" i="1" dirty="0">
              <a:effectLst/>
              <a:latin typeface="Calibri" panose="020F0502020204030204" pitchFamily="34" charset="0"/>
              <a:ea typeface="Calibri" panose="020F0502020204030204" pitchFamily="34" charset="0"/>
            </a:endParaRPr>
          </a:p>
          <a:p>
            <a:endParaRPr lang="nl-NL" dirty="0"/>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8</a:t>
            </a:fld>
            <a:endParaRPr lang="nl-NL"/>
          </a:p>
        </p:txBody>
      </p:sp>
    </p:spTree>
    <p:extLst>
      <p:ext uri="{BB962C8B-B14F-4D97-AF65-F5344CB8AC3E}">
        <p14:creationId xmlns:p14="http://schemas.microsoft.com/office/powerpoint/2010/main" val="18657374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E7CFE30-22B1-EF4B-B1FA-FE3F235ECEAD}"/>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46C7B9C5-E3A0-F440-8A47-A913A4E77C3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25D7F34C-8205-5945-BE58-493E287FB3C4}"/>
              </a:ext>
            </a:extLst>
          </p:cNvPr>
          <p:cNvSpPr>
            <a:spLocks noGrp="1"/>
          </p:cNvSpPr>
          <p:nvPr>
            <p:ph type="dt" sz="half" idx="10"/>
          </p:nvPr>
        </p:nvSpPr>
        <p:spPr/>
        <p:txBody>
          <a:bodyPr/>
          <a:lstStyle/>
          <a:p>
            <a:fld id="{C31DAA2E-CA08-7B4E-80B6-78AE90571724}"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54C3D6B7-D23A-8E4A-BEBB-8290E671E92D}"/>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9B30C48B-E087-C547-9341-3D302816709E}"/>
              </a:ext>
            </a:extLst>
          </p:cNvPr>
          <p:cNvSpPr>
            <a:spLocks noGrp="1"/>
          </p:cNvSpPr>
          <p:nvPr>
            <p:ph type="sldNum" sz="quarter" idx="12"/>
          </p:nvPr>
        </p:nvSpPr>
        <p:spPr/>
        <p:txBody>
          <a:bodyPr/>
          <a:lstStyle/>
          <a:p>
            <a:fld id="{A6A65722-145F-E342-9475-4F763FBAB8E7}" type="slidenum">
              <a:rPr lang="nl-NL" smtClean="0"/>
              <a:t>‹nr.›</a:t>
            </a:fld>
            <a:endParaRPr lang="nl-NL"/>
          </a:p>
        </p:txBody>
      </p:sp>
    </p:spTree>
    <p:extLst>
      <p:ext uri="{BB962C8B-B14F-4D97-AF65-F5344CB8AC3E}">
        <p14:creationId xmlns:p14="http://schemas.microsoft.com/office/powerpoint/2010/main" val="26467276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9FA655D-ED0F-6944-9FC1-FD34BA93E7A3}"/>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EBF53B20-7867-C54C-9C7B-1248738185F7}"/>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270BD1A8-BFC7-F846-8F43-2F0C7FCE7045}"/>
              </a:ext>
            </a:extLst>
          </p:cNvPr>
          <p:cNvSpPr>
            <a:spLocks noGrp="1"/>
          </p:cNvSpPr>
          <p:nvPr>
            <p:ph type="dt" sz="half" idx="10"/>
          </p:nvPr>
        </p:nvSpPr>
        <p:spPr/>
        <p:txBody>
          <a:bodyPr/>
          <a:lstStyle/>
          <a:p>
            <a:fld id="{C31DAA2E-CA08-7B4E-80B6-78AE90571724}"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45CE6115-9B66-394E-B737-765D2061A142}"/>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8ACAE57C-3618-574D-9D83-9224BD6C0C99}"/>
              </a:ext>
            </a:extLst>
          </p:cNvPr>
          <p:cNvSpPr>
            <a:spLocks noGrp="1"/>
          </p:cNvSpPr>
          <p:nvPr>
            <p:ph type="sldNum" sz="quarter" idx="12"/>
          </p:nvPr>
        </p:nvSpPr>
        <p:spPr/>
        <p:txBody>
          <a:bodyPr/>
          <a:lstStyle/>
          <a:p>
            <a:fld id="{A6A65722-145F-E342-9475-4F763FBAB8E7}" type="slidenum">
              <a:rPr lang="nl-NL" smtClean="0"/>
              <a:t>‹nr.›</a:t>
            </a:fld>
            <a:endParaRPr lang="nl-NL"/>
          </a:p>
        </p:txBody>
      </p:sp>
    </p:spTree>
    <p:extLst>
      <p:ext uri="{BB962C8B-B14F-4D97-AF65-F5344CB8AC3E}">
        <p14:creationId xmlns:p14="http://schemas.microsoft.com/office/powerpoint/2010/main" val="20263089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7AC2EC7C-4D43-7A45-9663-D9D6E02281AC}"/>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C83D2BFA-7596-494A-AEC1-A2BCF69905C1}"/>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57705534-4909-924C-8263-90FE1277F11C}"/>
              </a:ext>
            </a:extLst>
          </p:cNvPr>
          <p:cNvSpPr>
            <a:spLocks noGrp="1"/>
          </p:cNvSpPr>
          <p:nvPr>
            <p:ph type="dt" sz="half" idx="10"/>
          </p:nvPr>
        </p:nvSpPr>
        <p:spPr/>
        <p:txBody>
          <a:bodyPr/>
          <a:lstStyle/>
          <a:p>
            <a:fld id="{C31DAA2E-CA08-7B4E-80B6-78AE90571724}"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F0F328CD-C80F-2745-BF6F-02515F6F1C9F}"/>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FB89A549-EF10-0A4B-933E-6E0764B9E208}"/>
              </a:ext>
            </a:extLst>
          </p:cNvPr>
          <p:cNvSpPr>
            <a:spLocks noGrp="1"/>
          </p:cNvSpPr>
          <p:nvPr>
            <p:ph type="sldNum" sz="quarter" idx="12"/>
          </p:nvPr>
        </p:nvSpPr>
        <p:spPr/>
        <p:txBody>
          <a:bodyPr/>
          <a:lstStyle/>
          <a:p>
            <a:fld id="{A6A65722-145F-E342-9475-4F763FBAB8E7}" type="slidenum">
              <a:rPr lang="nl-NL" smtClean="0"/>
              <a:t>‹nr.›</a:t>
            </a:fld>
            <a:endParaRPr lang="nl-NL"/>
          </a:p>
        </p:txBody>
      </p:sp>
    </p:spTree>
    <p:extLst>
      <p:ext uri="{BB962C8B-B14F-4D97-AF65-F5344CB8AC3E}">
        <p14:creationId xmlns:p14="http://schemas.microsoft.com/office/powerpoint/2010/main" val="7621724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rechten, wat kun je doe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2B1E230-F7AA-5C4B-BA1A-3B5EC2D5546D}"/>
              </a:ext>
            </a:extLst>
          </p:cNvPr>
          <p:cNvPicPr>
            <a:picLocks noChangeAspect="1"/>
          </p:cNvPicPr>
          <p:nvPr userDrawn="1"/>
        </p:nvPicPr>
        <p:blipFill>
          <a:blip r:embed="rId2"/>
          <a:stretch>
            <a:fillRect/>
          </a:stretch>
        </p:blipFill>
        <p:spPr>
          <a:xfrm>
            <a:off x="558291" y="699800"/>
            <a:ext cx="11074400" cy="5676900"/>
          </a:xfrm>
          <a:prstGeom prst="rect">
            <a:avLst/>
          </a:prstGeom>
        </p:spPr>
      </p:pic>
      <p:sp>
        <p:nvSpPr>
          <p:cNvPr id="9" name="bg object 22">
            <a:extLst>
              <a:ext uri="{FF2B5EF4-FFF2-40B4-BE49-F238E27FC236}">
                <a16:creationId xmlns:a16="http://schemas.microsoft.com/office/drawing/2014/main" id="{7C8C29BF-A6CE-354C-8136-AD2AE3639A48}"/>
              </a:ext>
            </a:extLst>
          </p:cNvPr>
          <p:cNvSpPr/>
          <p:nvPr userDrawn="1"/>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pic>
        <p:nvPicPr>
          <p:cNvPr id="10" name="Picture 9">
            <a:extLst>
              <a:ext uri="{FF2B5EF4-FFF2-40B4-BE49-F238E27FC236}">
                <a16:creationId xmlns:a16="http://schemas.microsoft.com/office/drawing/2014/main" id="{94BF273F-031E-DE4A-B843-6C0AD9EF5DC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sp>
        <p:nvSpPr>
          <p:cNvPr id="2" name="Titel 1">
            <a:extLst>
              <a:ext uri="{FF2B5EF4-FFF2-40B4-BE49-F238E27FC236}">
                <a16:creationId xmlns:a16="http://schemas.microsoft.com/office/drawing/2014/main" id="{26D69B93-9607-4683-A8A9-4164B20464FB}"/>
              </a:ext>
            </a:extLst>
          </p:cNvPr>
          <p:cNvSpPr>
            <a:spLocks noGrp="1"/>
          </p:cNvSpPr>
          <p:nvPr>
            <p:ph type="title"/>
          </p:nvPr>
        </p:nvSpPr>
        <p:spPr>
          <a:xfrm>
            <a:off x="677780" y="796053"/>
            <a:ext cx="10515600" cy="639216"/>
          </a:xfrm>
        </p:spPr>
        <p:txBody>
          <a:bodyPr>
            <a:normAutofit/>
          </a:bodyPr>
          <a:lstStyle>
            <a:lvl1pPr>
              <a:defRPr sz="3600">
                <a:solidFill>
                  <a:srgbClr val="00ACD0"/>
                </a:solidFill>
                <a:latin typeface="+mn-lt"/>
              </a:defRPr>
            </a:lvl1pPr>
          </a:lstStyle>
          <a:p>
            <a:r>
              <a:rPr lang="nl-NL" dirty="0"/>
              <a:t>Klik om stijl te bewerken</a:t>
            </a:r>
          </a:p>
        </p:txBody>
      </p:sp>
      <p:sp>
        <p:nvSpPr>
          <p:cNvPr id="3" name="Tijdelijke aanduiding voor inhoud 2">
            <a:extLst>
              <a:ext uri="{FF2B5EF4-FFF2-40B4-BE49-F238E27FC236}">
                <a16:creationId xmlns:a16="http://schemas.microsoft.com/office/drawing/2014/main" id="{954169FA-8A58-4D69-AE37-3710CA0E1EAC}"/>
              </a:ext>
            </a:extLst>
          </p:cNvPr>
          <p:cNvSpPr>
            <a:spLocks noGrp="1"/>
          </p:cNvSpPr>
          <p:nvPr>
            <p:ph idx="1" hasCustomPrompt="1"/>
          </p:nvPr>
        </p:nvSpPr>
        <p:spPr>
          <a:xfrm>
            <a:off x="677780" y="1636295"/>
            <a:ext cx="10515600" cy="4618158"/>
          </a:xfrm>
        </p:spPr>
        <p:txBody>
          <a:bodyPr/>
          <a:lstStyle>
            <a:lvl1pPr marL="228600" indent="-228600">
              <a:lnSpc>
                <a:spcPct val="100000"/>
              </a:lnSpc>
              <a:spcAft>
                <a:spcPts val="200"/>
              </a:spcAft>
              <a:buClr>
                <a:srgbClr val="00ACD0"/>
              </a:buClr>
              <a:buFont typeface="System Font Regular"/>
              <a:buChar char="&gt;"/>
              <a:defRPr>
                <a:latin typeface="+mj-lt"/>
              </a:defRPr>
            </a:lvl1pPr>
          </a:lstStyle>
          <a:p>
            <a:pPr lvl="0"/>
            <a:r>
              <a:rPr lang="nl-NL" dirty="0"/>
              <a:t>Klikken om de tekststijl van het model te bewerken</a:t>
            </a:r>
          </a:p>
        </p:txBody>
      </p:sp>
    </p:spTree>
    <p:extLst>
      <p:ext uri="{BB962C8B-B14F-4D97-AF65-F5344CB8AC3E}">
        <p14:creationId xmlns:p14="http://schemas.microsoft.com/office/powerpoint/2010/main" val="30558903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ergerelateerd geweld film">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29D893C9-B769-E44F-AAC7-D4392562F3B4}"/>
              </a:ext>
            </a:extLst>
          </p:cNvPr>
          <p:cNvPicPr>
            <a:picLocks noChangeAspect="1"/>
          </p:cNvPicPr>
          <p:nvPr userDrawn="1"/>
        </p:nvPicPr>
        <p:blipFill>
          <a:blip r:embed="rId2"/>
          <a:stretch>
            <a:fillRect/>
          </a:stretch>
        </p:blipFill>
        <p:spPr>
          <a:xfrm>
            <a:off x="558291" y="699800"/>
            <a:ext cx="11074400" cy="5676900"/>
          </a:xfrm>
          <a:prstGeom prst="rect">
            <a:avLst/>
          </a:prstGeom>
        </p:spPr>
      </p:pic>
      <p:sp>
        <p:nvSpPr>
          <p:cNvPr id="23" name="bg object 22">
            <a:extLst>
              <a:ext uri="{FF2B5EF4-FFF2-40B4-BE49-F238E27FC236}">
                <a16:creationId xmlns:a16="http://schemas.microsoft.com/office/drawing/2014/main" id="{6511B9C0-1772-0148-A663-D9434756D5FF}"/>
              </a:ext>
            </a:extLst>
          </p:cNvPr>
          <p:cNvSpPr/>
          <p:nvPr userDrawn="1"/>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pic>
        <p:nvPicPr>
          <p:cNvPr id="25" name="Picture 24">
            <a:extLst>
              <a:ext uri="{FF2B5EF4-FFF2-40B4-BE49-F238E27FC236}">
                <a16:creationId xmlns:a16="http://schemas.microsoft.com/office/drawing/2014/main" id="{7194BE57-5ACA-C04A-AF94-CDD589AB6EB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sp>
        <p:nvSpPr>
          <p:cNvPr id="26" name="Titel 1">
            <a:extLst>
              <a:ext uri="{FF2B5EF4-FFF2-40B4-BE49-F238E27FC236}">
                <a16:creationId xmlns:a16="http://schemas.microsoft.com/office/drawing/2014/main" id="{4D4FA3D6-FAF7-754F-BB44-335398917924}"/>
              </a:ext>
            </a:extLst>
          </p:cNvPr>
          <p:cNvSpPr txBox="1">
            <a:spLocks/>
          </p:cNvSpPr>
          <p:nvPr userDrawn="1"/>
        </p:nvSpPr>
        <p:spPr>
          <a:xfrm>
            <a:off x="837691" y="160421"/>
            <a:ext cx="5595193" cy="47141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rgbClr val="00ACD0"/>
                </a:solidFill>
                <a:latin typeface="+mn-lt"/>
                <a:ea typeface="+mj-ea"/>
                <a:cs typeface="+mj-cs"/>
              </a:defRPr>
            </a:lvl1pPr>
          </a:lstStyle>
          <a:p>
            <a:endParaRPr lang="nl-NL" sz="2400" dirty="0">
              <a:solidFill>
                <a:schemeClr val="bg1"/>
              </a:solidFill>
              <a:latin typeface="+mj-lt"/>
            </a:endParaRPr>
          </a:p>
        </p:txBody>
      </p:sp>
    </p:spTree>
    <p:extLst>
      <p:ext uri="{BB962C8B-B14F-4D97-AF65-F5344CB8AC3E}">
        <p14:creationId xmlns:p14="http://schemas.microsoft.com/office/powerpoint/2010/main" val="1920617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rechten, wat kun je doe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2B1E230-F7AA-5C4B-BA1A-3B5EC2D5546D}"/>
              </a:ext>
            </a:extLst>
          </p:cNvPr>
          <p:cNvPicPr>
            <a:picLocks noChangeAspect="1"/>
          </p:cNvPicPr>
          <p:nvPr userDrawn="1"/>
        </p:nvPicPr>
        <p:blipFill>
          <a:blip r:embed="rId2"/>
          <a:stretch>
            <a:fillRect/>
          </a:stretch>
        </p:blipFill>
        <p:spPr>
          <a:xfrm>
            <a:off x="558291" y="699800"/>
            <a:ext cx="11074400" cy="5676900"/>
          </a:xfrm>
          <a:prstGeom prst="rect">
            <a:avLst/>
          </a:prstGeom>
        </p:spPr>
      </p:pic>
      <p:sp>
        <p:nvSpPr>
          <p:cNvPr id="9" name="bg object 22">
            <a:extLst>
              <a:ext uri="{FF2B5EF4-FFF2-40B4-BE49-F238E27FC236}">
                <a16:creationId xmlns:a16="http://schemas.microsoft.com/office/drawing/2014/main" id="{7C8C29BF-A6CE-354C-8136-AD2AE3639A48}"/>
              </a:ext>
            </a:extLst>
          </p:cNvPr>
          <p:cNvSpPr/>
          <p:nvPr userDrawn="1"/>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pic>
        <p:nvPicPr>
          <p:cNvPr id="10" name="Picture 9">
            <a:extLst>
              <a:ext uri="{FF2B5EF4-FFF2-40B4-BE49-F238E27FC236}">
                <a16:creationId xmlns:a16="http://schemas.microsoft.com/office/drawing/2014/main" id="{94BF273F-031E-DE4A-B843-6C0AD9EF5DC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sp>
        <p:nvSpPr>
          <p:cNvPr id="2" name="Titel 1">
            <a:extLst>
              <a:ext uri="{FF2B5EF4-FFF2-40B4-BE49-F238E27FC236}">
                <a16:creationId xmlns:a16="http://schemas.microsoft.com/office/drawing/2014/main" id="{26D69B93-9607-4683-A8A9-4164B20464FB}"/>
              </a:ext>
            </a:extLst>
          </p:cNvPr>
          <p:cNvSpPr>
            <a:spLocks noGrp="1"/>
          </p:cNvSpPr>
          <p:nvPr>
            <p:ph type="title"/>
          </p:nvPr>
        </p:nvSpPr>
        <p:spPr>
          <a:xfrm>
            <a:off x="677780" y="796053"/>
            <a:ext cx="10515600" cy="639216"/>
          </a:xfrm>
        </p:spPr>
        <p:txBody>
          <a:bodyPr>
            <a:normAutofit/>
          </a:bodyPr>
          <a:lstStyle>
            <a:lvl1pPr>
              <a:defRPr sz="3600">
                <a:solidFill>
                  <a:srgbClr val="00ACD0"/>
                </a:solidFill>
                <a:latin typeface="+mn-lt"/>
              </a:defRPr>
            </a:lvl1pPr>
          </a:lstStyle>
          <a:p>
            <a:r>
              <a:rPr lang="nl-NL" dirty="0"/>
              <a:t>Klik om stijl te bewerken</a:t>
            </a:r>
          </a:p>
        </p:txBody>
      </p:sp>
      <p:sp>
        <p:nvSpPr>
          <p:cNvPr id="3" name="Tijdelijke aanduiding voor inhoud 2">
            <a:extLst>
              <a:ext uri="{FF2B5EF4-FFF2-40B4-BE49-F238E27FC236}">
                <a16:creationId xmlns:a16="http://schemas.microsoft.com/office/drawing/2014/main" id="{954169FA-8A58-4D69-AE37-3710CA0E1EAC}"/>
              </a:ext>
            </a:extLst>
          </p:cNvPr>
          <p:cNvSpPr>
            <a:spLocks noGrp="1"/>
          </p:cNvSpPr>
          <p:nvPr>
            <p:ph idx="1" hasCustomPrompt="1"/>
          </p:nvPr>
        </p:nvSpPr>
        <p:spPr>
          <a:xfrm>
            <a:off x="677780" y="1636295"/>
            <a:ext cx="10515600" cy="4618158"/>
          </a:xfrm>
        </p:spPr>
        <p:txBody>
          <a:bodyPr/>
          <a:lstStyle>
            <a:lvl1pPr marL="228600" indent="-228600">
              <a:lnSpc>
                <a:spcPct val="100000"/>
              </a:lnSpc>
              <a:spcAft>
                <a:spcPts val="200"/>
              </a:spcAft>
              <a:buClr>
                <a:srgbClr val="00ACD0"/>
              </a:buClr>
              <a:buFont typeface="System Font Regular"/>
              <a:buChar char="&gt;"/>
              <a:defRPr>
                <a:latin typeface="+mj-lt"/>
              </a:defRPr>
            </a:lvl1pPr>
          </a:lstStyle>
          <a:p>
            <a:pPr lvl="0"/>
            <a:r>
              <a:rPr lang="nl-NL" dirty="0"/>
              <a:t>Klikken om de tekststijl van het model te bewerken</a:t>
            </a:r>
          </a:p>
        </p:txBody>
      </p:sp>
    </p:spTree>
    <p:extLst>
      <p:ext uri="{BB962C8B-B14F-4D97-AF65-F5344CB8AC3E}">
        <p14:creationId xmlns:p14="http://schemas.microsoft.com/office/powerpoint/2010/main" val="37436027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2F4C201-C9ED-4A50-83A9-0425558852BE}"/>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7603555A-1841-4E84-95E5-C769B978C4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8BD88E7F-C309-4F80-8879-4094B3464E60}"/>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F60901DB-B073-4C5D-9B60-778ACEB51B0B}"/>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06CA744C-EB1A-4506-8BCB-E16D851CBC54}"/>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6822331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8994EEE-9225-45F8-92AB-0B2CA39F07D8}"/>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768900C8-86A9-47E8-8E73-CCD139F8B89F}"/>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F21C3DF8-2D4B-4475-8A30-C34C0A80E778}"/>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EDCB6804-F907-4456-8DF6-4A4433B6E915}"/>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87D584E2-2B12-402B-8392-0CF37B04F391}"/>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4631C945-D817-4A04-BB92-F71DE22588C8}"/>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37674091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71AA6A-9DE5-4BE2-911E-4D162480AC6C}"/>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1AEF653A-EA9F-410E-AACA-DD14F3CAFD3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D08BAAA1-B782-4339-A4BC-3A0C704A4B3F}"/>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FCAF4A99-ECB7-43AA-AB8C-39295D87F72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5D1406E2-7608-443A-9694-E7A1A0F3A3AD}"/>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1C8D862B-70BA-4CF8-BF84-D3B4E83E29C7}"/>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8" name="Tijdelijke aanduiding voor voettekst 7">
            <a:extLst>
              <a:ext uri="{FF2B5EF4-FFF2-40B4-BE49-F238E27FC236}">
                <a16:creationId xmlns:a16="http://schemas.microsoft.com/office/drawing/2014/main" id="{D1CA05CF-60DF-42C2-B7F4-462B8B66AEB0}"/>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43754C42-AFC2-4822-91DB-F9BE5419D4C3}"/>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37602936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DBC2CB0-3AA5-8544-9CFB-D8B1EF221E17}"/>
              </a:ext>
            </a:extLst>
          </p:cNvPr>
          <p:cNvSpPr/>
          <p:nvPr userDrawn="1"/>
        </p:nvSpPr>
        <p:spPr>
          <a:xfrm>
            <a:off x="0" y="0"/>
            <a:ext cx="12192000" cy="6858000"/>
          </a:xfrm>
          <a:prstGeom prst="rect">
            <a:avLst/>
          </a:prstGeom>
          <a:solidFill>
            <a:srgbClr val="E62B7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0736D74C-4230-7F40-83F8-4659D6682F28}"/>
              </a:ext>
            </a:extLst>
          </p:cNvPr>
          <p:cNvPicPr>
            <a:picLocks noChangeAspect="1"/>
          </p:cNvPicPr>
          <p:nvPr userDrawn="1"/>
        </p:nvPicPr>
        <p:blipFill>
          <a:blip r:embed="rId2"/>
          <a:stretch>
            <a:fillRect/>
          </a:stretch>
        </p:blipFill>
        <p:spPr>
          <a:xfrm>
            <a:off x="546100" y="584200"/>
            <a:ext cx="11099800" cy="5689600"/>
          </a:xfrm>
          <a:prstGeom prst="rect">
            <a:avLst/>
          </a:prstGeom>
        </p:spPr>
      </p:pic>
      <p:sp>
        <p:nvSpPr>
          <p:cNvPr id="2" name="Titel 1">
            <a:extLst>
              <a:ext uri="{FF2B5EF4-FFF2-40B4-BE49-F238E27FC236}">
                <a16:creationId xmlns:a16="http://schemas.microsoft.com/office/drawing/2014/main" id="{A288AE39-6547-4E68-85EE-97FEE1876DAB}"/>
              </a:ext>
            </a:extLst>
          </p:cNvPr>
          <p:cNvSpPr>
            <a:spLocks noGrp="1"/>
          </p:cNvSpPr>
          <p:nvPr>
            <p:ph type="title" hasCustomPrompt="1"/>
          </p:nvPr>
        </p:nvSpPr>
        <p:spPr>
          <a:xfrm>
            <a:off x="883987" y="1435269"/>
            <a:ext cx="10535653" cy="4530424"/>
          </a:xfrm>
        </p:spPr>
        <p:txBody>
          <a:bodyPr anchor="ctr">
            <a:normAutofit/>
          </a:bodyPr>
          <a:lstStyle>
            <a:lvl1pPr algn="ctr">
              <a:defRPr sz="3600" i="1">
                <a:solidFill>
                  <a:schemeClr val="bg1"/>
                </a:solidFill>
                <a:latin typeface="+mj-lt"/>
              </a:defRPr>
            </a:lvl1pPr>
          </a:lstStyle>
          <a:p>
            <a:r>
              <a:rPr lang="nl-NL" dirty="0"/>
              <a:t>Klik om stijl te bewerken</a:t>
            </a:r>
          </a:p>
        </p:txBody>
      </p:sp>
    </p:spTree>
    <p:extLst>
      <p:ext uri="{BB962C8B-B14F-4D97-AF65-F5344CB8AC3E}">
        <p14:creationId xmlns:p14="http://schemas.microsoft.com/office/powerpoint/2010/main" val="7577398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Afsluitin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DBC2CB0-3AA5-8544-9CFB-D8B1EF221E17}"/>
              </a:ext>
            </a:extLst>
          </p:cNvPr>
          <p:cNvSpPr/>
          <p:nvPr userDrawn="1"/>
        </p:nvSpPr>
        <p:spPr>
          <a:xfrm>
            <a:off x="0" y="0"/>
            <a:ext cx="12192000" cy="6858000"/>
          </a:xfrm>
          <a:prstGeom prst="rect">
            <a:avLst/>
          </a:prstGeom>
          <a:solidFill>
            <a:srgbClr val="00ACD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ACD0"/>
              </a:solidFill>
            </a:endParaRPr>
          </a:p>
        </p:txBody>
      </p:sp>
      <p:pic>
        <p:nvPicPr>
          <p:cNvPr id="7" name="Picture 6">
            <a:extLst>
              <a:ext uri="{FF2B5EF4-FFF2-40B4-BE49-F238E27FC236}">
                <a16:creationId xmlns:a16="http://schemas.microsoft.com/office/drawing/2014/main" id="{0736D74C-4230-7F40-83F8-4659D6682F28}"/>
              </a:ext>
            </a:extLst>
          </p:cNvPr>
          <p:cNvPicPr>
            <a:picLocks noChangeAspect="1"/>
          </p:cNvPicPr>
          <p:nvPr userDrawn="1"/>
        </p:nvPicPr>
        <p:blipFill>
          <a:blip r:embed="rId2"/>
          <a:stretch>
            <a:fillRect/>
          </a:stretch>
        </p:blipFill>
        <p:spPr>
          <a:xfrm>
            <a:off x="546100" y="584200"/>
            <a:ext cx="11099800" cy="5689600"/>
          </a:xfrm>
          <a:prstGeom prst="rect">
            <a:avLst/>
          </a:prstGeom>
        </p:spPr>
      </p:pic>
      <p:sp>
        <p:nvSpPr>
          <p:cNvPr id="2" name="Titel 1">
            <a:extLst>
              <a:ext uri="{FF2B5EF4-FFF2-40B4-BE49-F238E27FC236}">
                <a16:creationId xmlns:a16="http://schemas.microsoft.com/office/drawing/2014/main" id="{A288AE39-6547-4E68-85EE-97FEE1876DAB}"/>
              </a:ext>
            </a:extLst>
          </p:cNvPr>
          <p:cNvSpPr>
            <a:spLocks noGrp="1"/>
          </p:cNvSpPr>
          <p:nvPr>
            <p:ph type="title" hasCustomPrompt="1"/>
          </p:nvPr>
        </p:nvSpPr>
        <p:spPr>
          <a:xfrm>
            <a:off x="883987" y="1435269"/>
            <a:ext cx="10535653" cy="4530424"/>
          </a:xfrm>
        </p:spPr>
        <p:txBody>
          <a:bodyPr anchor="ctr">
            <a:normAutofit/>
          </a:bodyPr>
          <a:lstStyle>
            <a:lvl1pPr algn="ctr">
              <a:defRPr sz="3600" i="0">
                <a:solidFill>
                  <a:schemeClr val="bg1"/>
                </a:solidFill>
                <a:latin typeface="+mj-lt"/>
              </a:defRPr>
            </a:lvl1pPr>
          </a:lstStyle>
          <a:p>
            <a:r>
              <a:rPr lang="nl-NL" dirty="0"/>
              <a:t>Klik om stijl te bewerken</a:t>
            </a:r>
          </a:p>
        </p:txBody>
      </p:sp>
    </p:spTree>
    <p:extLst>
      <p:ext uri="{BB962C8B-B14F-4D97-AF65-F5344CB8AC3E}">
        <p14:creationId xmlns:p14="http://schemas.microsoft.com/office/powerpoint/2010/main" val="30603962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B36741-6C28-794B-BA7C-62C5E61465C7}"/>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929D8229-1409-7146-B00C-2711A43CA03B}"/>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29EB3EAE-55A6-414F-A00B-03AE247DCF32}"/>
              </a:ext>
            </a:extLst>
          </p:cNvPr>
          <p:cNvSpPr>
            <a:spLocks noGrp="1"/>
          </p:cNvSpPr>
          <p:nvPr>
            <p:ph type="dt" sz="half" idx="10"/>
          </p:nvPr>
        </p:nvSpPr>
        <p:spPr/>
        <p:txBody>
          <a:bodyPr/>
          <a:lstStyle/>
          <a:p>
            <a:fld id="{C31DAA2E-CA08-7B4E-80B6-78AE90571724}"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E1FD1E4B-9C8A-2141-9E42-F74D331F9C94}"/>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98AFEB9A-1DCA-6C40-9591-0E01AD77705F}"/>
              </a:ext>
            </a:extLst>
          </p:cNvPr>
          <p:cNvSpPr>
            <a:spLocks noGrp="1"/>
          </p:cNvSpPr>
          <p:nvPr>
            <p:ph type="sldNum" sz="quarter" idx="12"/>
          </p:nvPr>
        </p:nvSpPr>
        <p:spPr/>
        <p:txBody>
          <a:bodyPr/>
          <a:lstStyle/>
          <a:p>
            <a:fld id="{A6A65722-145F-E342-9475-4F763FBAB8E7}" type="slidenum">
              <a:rPr lang="nl-NL" smtClean="0"/>
              <a:t>‹nr.›</a:t>
            </a:fld>
            <a:endParaRPr lang="nl-NL"/>
          </a:p>
        </p:txBody>
      </p:sp>
    </p:spTree>
    <p:extLst>
      <p:ext uri="{BB962C8B-B14F-4D97-AF65-F5344CB8AC3E}">
        <p14:creationId xmlns:p14="http://schemas.microsoft.com/office/powerpoint/2010/main" val="161218614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634E637B-16CE-4FCF-ABC6-4C336E35BE04}"/>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3" name="Tijdelijke aanduiding voor voettekst 2">
            <a:extLst>
              <a:ext uri="{FF2B5EF4-FFF2-40B4-BE49-F238E27FC236}">
                <a16:creationId xmlns:a16="http://schemas.microsoft.com/office/drawing/2014/main" id="{46962AE2-0EBE-42AD-8D95-E0AF44933628}"/>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1975E566-44DD-49FE-BD8F-8D927708ACE7}"/>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22569002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ADE8388-65B5-4B2A-83A6-D2A3FA9BF183}"/>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38A32ABF-1262-42B8-89CB-781D257F6B6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21E55B53-D720-4C96-BD2C-A66CFCE62C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3BF0504E-C194-4FC0-8C9F-90C0B9FB3DE7}"/>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10AE589C-9D75-4812-B5E9-01EB290D2DE6}"/>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A54D9366-1DF8-4CAF-9D38-F482C1CF855E}"/>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12728688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745A07-9ABF-4FC8-B813-43B24B109474}"/>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7353B17C-6396-4E50-BF11-794C966529D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0B6AF62E-4122-4901-885C-0D1EF78D9F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65D73546-B351-43CC-A45F-54E870A084D8}"/>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9B8860BA-48BB-499E-BC8B-9651252F5EA7}"/>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0FAD4104-0E92-4ED4-8052-7A9B5DDF484D}"/>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18741241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659D84E-54AF-49F0-AC0A-84543FD0C7B0}"/>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CA4BE00B-3263-437C-BDE0-57FAE6B80C02}"/>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16A67B00-99F9-432C-98BB-435C827FDEF8}"/>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E37AA1EA-1BDA-493E-9386-66861C24DF8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C59D8D3-2DF2-4CA3-8C51-96761F2FBCA3}"/>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246653647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8A405911-80DC-441C-81FF-981E2153DD1F}"/>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2F204C2F-40E9-4195-B7E3-0CE12DB8AF97}"/>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439F1DAF-F2C5-40E7-9078-8BDB542F189D}"/>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3F29E763-D10E-48E9-B203-A62D3A0F62BC}"/>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04F1DC03-D827-41EB-BBCD-3E9399A255C9}"/>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25881193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460C85A-7264-AF45-9D7A-C7DF36B8A168}"/>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A93120F7-E211-6B4C-BFFE-9826ED66E04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B33DBB8C-51CF-F44B-AEEF-4BBB88859646}"/>
              </a:ext>
            </a:extLst>
          </p:cNvPr>
          <p:cNvSpPr>
            <a:spLocks noGrp="1"/>
          </p:cNvSpPr>
          <p:nvPr>
            <p:ph type="dt" sz="half" idx="10"/>
          </p:nvPr>
        </p:nvSpPr>
        <p:spPr/>
        <p:txBody>
          <a:bodyPr/>
          <a:lstStyle/>
          <a:p>
            <a:fld id="{C31DAA2E-CA08-7B4E-80B6-78AE90571724}"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A580CB65-D618-4B4F-83CD-230B581EE7E4}"/>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83FBF0E6-88E4-464E-B8F2-EE595BB4342C}"/>
              </a:ext>
            </a:extLst>
          </p:cNvPr>
          <p:cNvSpPr>
            <a:spLocks noGrp="1"/>
          </p:cNvSpPr>
          <p:nvPr>
            <p:ph type="sldNum" sz="quarter" idx="12"/>
          </p:nvPr>
        </p:nvSpPr>
        <p:spPr/>
        <p:txBody>
          <a:bodyPr/>
          <a:lstStyle/>
          <a:p>
            <a:fld id="{A6A65722-145F-E342-9475-4F763FBAB8E7}" type="slidenum">
              <a:rPr lang="nl-NL" smtClean="0"/>
              <a:t>‹nr.›</a:t>
            </a:fld>
            <a:endParaRPr lang="nl-NL"/>
          </a:p>
        </p:txBody>
      </p:sp>
    </p:spTree>
    <p:extLst>
      <p:ext uri="{BB962C8B-B14F-4D97-AF65-F5344CB8AC3E}">
        <p14:creationId xmlns:p14="http://schemas.microsoft.com/office/powerpoint/2010/main" val="32561776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1B2D5B1-AB99-084F-84A5-D2AC207B3296}"/>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9CDA2EF2-2D83-6143-BAF8-6CBE53395AE9}"/>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E4243AE6-53C0-7F4F-B010-5C7116AA246C}"/>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208A0CF6-5E74-3742-9FD2-AAEED9B24689}"/>
              </a:ext>
            </a:extLst>
          </p:cNvPr>
          <p:cNvSpPr>
            <a:spLocks noGrp="1"/>
          </p:cNvSpPr>
          <p:nvPr>
            <p:ph type="dt" sz="half" idx="10"/>
          </p:nvPr>
        </p:nvSpPr>
        <p:spPr/>
        <p:txBody>
          <a:bodyPr/>
          <a:lstStyle/>
          <a:p>
            <a:fld id="{C31DAA2E-CA08-7B4E-80B6-78AE90571724}"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88A4B90D-4AA4-604F-AD17-801A9036572C}"/>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9B4E9A5F-6195-B843-A8E9-B98A09F870CA}"/>
              </a:ext>
            </a:extLst>
          </p:cNvPr>
          <p:cNvSpPr>
            <a:spLocks noGrp="1"/>
          </p:cNvSpPr>
          <p:nvPr>
            <p:ph type="sldNum" sz="quarter" idx="12"/>
          </p:nvPr>
        </p:nvSpPr>
        <p:spPr/>
        <p:txBody>
          <a:bodyPr/>
          <a:lstStyle/>
          <a:p>
            <a:fld id="{A6A65722-145F-E342-9475-4F763FBAB8E7}" type="slidenum">
              <a:rPr lang="nl-NL" smtClean="0"/>
              <a:t>‹nr.›</a:t>
            </a:fld>
            <a:endParaRPr lang="nl-NL"/>
          </a:p>
        </p:txBody>
      </p:sp>
    </p:spTree>
    <p:extLst>
      <p:ext uri="{BB962C8B-B14F-4D97-AF65-F5344CB8AC3E}">
        <p14:creationId xmlns:p14="http://schemas.microsoft.com/office/powerpoint/2010/main" val="14542467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E09DCBA-EF4A-AC4A-AA09-2F7462112DB5}"/>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5BBE2D69-76CB-5447-AFC4-6CCE0ACE132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5FAE3F15-1354-B747-9ED7-E15E82C9977B}"/>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190DA803-4629-3940-9898-E6B76FDDB7E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C6879E5C-1CA0-EF49-BEB7-BE726C0068FC}"/>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8795F78D-4738-6640-BE86-6420E7A49AC1}"/>
              </a:ext>
            </a:extLst>
          </p:cNvPr>
          <p:cNvSpPr>
            <a:spLocks noGrp="1"/>
          </p:cNvSpPr>
          <p:nvPr>
            <p:ph type="dt" sz="half" idx="10"/>
          </p:nvPr>
        </p:nvSpPr>
        <p:spPr/>
        <p:txBody>
          <a:bodyPr/>
          <a:lstStyle/>
          <a:p>
            <a:fld id="{C31DAA2E-CA08-7B4E-80B6-78AE90571724}" type="datetimeFigureOut">
              <a:rPr lang="nl-NL" smtClean="0"/>
              <a:t>1-2-2022</a:t>
            </a:fld>
            <a:endParaRPr lang="nl-NL"/>
          </a:p>
        </p:txBody>
      </p:sp>
      <p:sp>
        <p:nvSpPr>
          <p:cNvPr id="8" name="Tijdelijke aanduiding voor voettekst 7">
            <a:extLst>
              <a:ext uri="{FF2B5EF4-FFF2-40B4-BE49-F238E27FC236}">
                <a16:creationId xmlns:a16="http://schemas.microsoft.com/office/drawing/2014/main" id="{1C878688-5251-3A42-AF05-A04CBEA9B345}"/>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CED6147A-CDF3-E445-B0C4-845536C953F2}"/>
              </a:ext>
            </a:extLst>
          </p:cNvPr>
          <p:cNvSpPr>
            <a:spLocks noGrp="1"/>
          </p:cNvSpPr>
          <p:nvPr>
            <p:ph type="sldNum" sz="quarter" idx="12"/>
          </p:nvPr>
        </p:nvSpPr>
        <p:spPr/>
        <p:txBody>
          <a:bodyPr/>
          <a:lstStyle/>
          <a:p>
            <a:fld id="{A6A65722-145F-E342-9475-4F763FBAB8E7}" type="slidenum">
              <a:rPr lang="nl-NL" smtClean="0"/>
              <a:t>‹nr.›</a:t>
            </a:fld>
            <a:endParaRPr lang="nl-NL"/>
          </a:p>
        </p:txBody>
      </p:sp>
    </p:spTree>
    <p:extLst>
      <p:ext uri="{BB962C8B-B14F-4D97-AF65-F5344CB8AC3E}">
        <p14:creationId xmlns:p14="http://schemas.microsoft.com/office/powerpoint/2010/main" val="41275379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116A4D0-0A3C-F343-AB94-3F3126D99920}"/>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D5FF3DF4-857E-CB4E-BAAB-02A2AFCA2E01}"/>
              </a:ext>
            </a:extLst>
          </p:cNvPr>
          <p:cNvSpPr>
            <a:spLocks noGrp="1"/>
          </p:cNvSpPr>
          <p:nvPr>
            <p:ph type="dt" sz="half" idx="10"/>
          </p:nvPr>
        </p:nvSpPr>
        <p:spPr/>
        <p:txBody>
          <a:bodyPr/>
          <a:lstStyle/>
          <a:p>
            <a:fld id="{C31DAA2E-CA08-7B4E-80B6-78AE90571724}" type="datetimeFigureOut">
              <a:rPr lang="nl-NL" smtClean="0"/>
              <a:t>1-2-2022</a:t>
            </a:fld>
            <a:endParaRPr lang="nl-NL"/>
          </a:p>
        </p:txBody>
      </p:sp>
      <p:sp>
        <p:nvSpPr>
          <p:cNvPr id="4" name="Tijdelijke aanduiding voor voettekst 3">
            <a:extLst>
              <a:ext uri="{FF2B5EF4-FFF2-40B4-BE49-F238E27FC236}">
                <a16:creationId xmlns:a16="http://schemas.microsoft.com/office/drawing/2014/main" id="{986A1073-4F86-FC43-BC14-D3BF8B876DE9}"/>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E49B5528-7BCE-F647-AED1-68751B396088}"/>
              </a:ext>
            </a:extLst>
          </p:cNvPr>
          <p:cNvSpPr>
            <a:spLocks noGrp="1"/>
          </p:cNvSpPr>
          <p:nvPr>
            <p:ph type="sldNum" sz="quarter" idx="12"/>
          </p:nvPr>
        </p:nvSpPr>
        <p:spPr/>
        <p:txBody>
          <a:bodyPr/>
          <a:lstStyle/>
          <a:p>
            <a:fld id="{A6A65722-145F-E342-9475-4F763FBAB8E7}" type="slidenum">
              <a:rPr lang="nl-NL" smtClean="0"/>
              <a:t>‹nr.›</a:t>
            </a:fld>
            <a:endParaRPr lang="nl-NL"/>
          </a:p>
        </p:txBody>
      </p:sp>
    </p:spTree>
    <p:extLst>
      <p:ext uri="{BB962C8B-B14F-4D97-AF65-F5344CB8AC3E}">
        <p14:creationId xmlns:p14="http://schemas.microsoft.com/office/powerpoint/2010/main" val="42425502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9553842A-BC89-DE46-BACF-036ABB0F59C7}"/>
              </a:ext>
            </a:extLst>
          </p:cNvPr>
          <p:cNvSpPr>
            <a:spLocks noGrp="1"/>
          </p:cNvSpPr>
          <p:nvPr>
            <p:ph type="dt" sz="half" idx="10"/>
          </p:nvPr>
        </p:nvSpPr>
        <p:spPr/>
        <p:txBody>
          <a:bodyPr/>
          <a:lstStyle/>
          <a:p>
            <a:fld id="{C31DAA2E-CA08-7B4E-80B6-78AE90571724}" type="datetimeFigureOut">
              <a:rPr lang="nl-NL" smtClean="0"/>
              <a:t>1-2-2022</a:t>
            </a:fld>
            <a:endParaRPr lang="nl-NL"/>
          </a:p>
        </p:txBody>
      </p:sp>
      <p:sp>
        <p:nvSpPr>
          <p:cNvPr id="3" name="Tijdelijke aanduiding voor voettekst 2">
            <a:extLst>
              <a:ext uri="{FF2B5EF4-FFF2-40B4-BE49-F238E27FC236}">
                <a16:creationId xmlns:a16="http://schemas.microsoft.com/office/drawing/2014/main" id="{D638CCEF-9EB1-254A-B953-11F291058C9D}"/>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42799F45-243A-DB4B-AE63-7E7BF5AECCB5}"/>
              </a:ext>
            </a:extLst>
          </p:cNvPr>
          <p:cNvSpPr>
            <a:spLocks noGrp="1"/>
          </p:cNvSpPr>
          <p:nvPr>
            <p:ph type="sldNum" sz="quarter" idx="12"/>
          </p:nvPr>
        </p:nvSpPr>
        <p:spPr/>
        <p:txBody>
          <a:bodyPr/>
          <a:lstStyle/>
          <a:p>
            <a:fld id="{A6A65722-145F-E342-9475-4F763FBAB8E7}" type="slidenum">
              <a:rPr lang="nl-NL" smtClean="0"/>
              <a:t>‹nr.›</a:t>
            </a:fld>
            <a:endParaRPr lang="nl-NL"/>
          </a:p>
        </p:txBody>
      </p:sp>
    </p:spTree>
    <p:extLst>
      <p:ext uri="{BB962C8B-B14F-4D97-AF65-F5344CB8AC3E}">
        <p14:creationId xmlns:p14="http://schemas.microsoft.com/office/powerpoint/2010/main" val="1223529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8223C8E-C4FB-4E48-BD45-632B23CD2288}"/>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24840BEB-ADD1-7144-97C2-07F210E9869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2807C8A7-B518-0B4B-A102-95CB8D08CD0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0C96B177-0134-204F-878F-C33C5C129EB4}"/>
              </a:ext>
            </a:extLst>
          </p:cNvPr>
          <p:cNvSpPr>
            <a:spLocks noGrp="1"/>
          </p:cNvSpPr>
          <p:nvPr>
            <p:ph type="dt" sz="half" idx="10"/>
          </p:nvPr>
        </p:nvSpPr>
        <p:spPr/>
        <p:txBody>
          <a:bodyPr/>
          <a:lstStyle/>
          <a:p>
            <a:fld id="{C31DAA2E-CA08-7B4E-80B6-78AE90571724}"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8DBC8A79-0B47-524D-AD1A-3224847A88AF}"/>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29BFD4B9-1B3B-474B-986C-32614794D99C}"/>
              </a:ext>
            </a:extLst>
          </p:cNvPr>
          <p:cNvSpPr>
            <a:spLocks noGrp="1"/>
          </p:cNvSpPr>
          <p:nvPr>
            <p:ph type="sldNum" sz="quarter" idx="12"/>
          </p:nvPr>
        </p:nvSpPr>
        <p:spPr/>
        <p:txBody>
          <a:bodyPr/>
          <a:lstStyle/>
          <a:p>
            <a:fld id="{A6A65722-145F-E342-9475-4F763FBAB8E7}" type="slidenum">
              <a:rPr lang="nl-NL" smtClean="0"/>
              <a:t>‹nr.›</a:t>
            </a:fld>
            <a:endParaRPr lang="nl-NL"/>
          </a:p>
        </p:txBody>
      </p:sp>
    </p:spTree>
    <p:extLst>
      <p:ext uri="{BB962C8B-B14F-4D97-AF65-F5344CB8AC3E}">
        <p14:creationId xmlns:p14="http://schemas.microsoft.com/office/powerpoint/2010/main" val="11756964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19893C-3EDB-AE47-AEDC-E7E1DC030B92}"/>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52E66B68-8DAF-D44D-93E4-CD6DA4297F6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6659D47B-D6F8-C74D-97A4-6AE396843A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CDACC466-3CFC-7643-961B-A357D89530C2}"/>
              </a:ext>
            </a:extLst>
          </p:cNvPr>
          <p:cNvSpPr>
            <a:spLocks noGrp="1"/>
          </p:cNvSpPr>
          <p:nvPr>
            <p:ph type="dt" sz="half" idx="10"/>
          </p:nvPr>
        </p:nvSpPr>
        <p:spPr/>
        <p:txBody>
          <a:bodyPr/>
          <a:lstStyle/>
          <a:p>
            <a:fld id="{C31DAA2E-CA08-7B4E-80B6-78AE90571724}"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564067AC-4E45-C943-A7A6-9501A24C7885}"/>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6F545F03-D4BC-2C41-8A8F-129EDEA08E2B}"/>
              </a:ext>
            </a:extLst>
          </p:cNvPr>
          <p:cNvSpPr>
            <a:spLocks noGrp="1"/>
          </p:cNvSpPr>
          <p:nvPr>
            <p:ph type="sldNum" sz="quarter" idx="12"/>
          </p:nvPr>
        </p:nvSpPr>
        <p:spPr/>
        <p:txBody>
          <a:bodyPr/>
          <a:lstStyle/>
          <a:p>
            <a:fld id="{A6A65722-145F-E342-9475-4F763FBAB8E7}" type="slidenum">
              <a:rPr lang="nl-NL" smtClean="0"/>
              <a:t>‹nr.›</a:t>
            </a:fld>
            <a:endParaRPr lang="nl-NL"/>
          </a:p>
        </p:txBody>
      </p:sp>
    </p:spTree>
    <p:extLst>
      <p:ext uri="{BB962C8B-B14F-4D97-AF65-F5344CB8AC3E}">
        <p14:creationId xmlns:p14="http://schemas.microsoft.com/office/powerpoint/2010/main" val="14441534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C0A3FE33-47F1-7940-BD63-74634802385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2653BB1F-9943-2546-BECA-9C530D32872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A4B70FE6-E099-DB45-A974-407A8C07D46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1DAA2E-CA08-7B4E-80B6-78AE90571724}"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6904CC52-2533-B249-83D7-265FE979AA6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64DA9D26-97F6-D945-AD18-DA9D59AC503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A65722-145F-E342-9475-4F763FBAB8E7}" type="slidenum">
              <a:rPr lang="nl-NL" smtClean="0"/>
              <a:t>‹nr.›</a:t>
            </a:fld>
            <a:endParaRPr lang="nl-NL"/>
          </a:p>
        </p:txBody>
      </p:sp>
    </p:spTree>
    <p:extLst>
      <p:ext uri="{BB962C8B-B14F-4D97-AF65-F5344CB8AC3E}">
        <p14:creationId xmlns:p14="http://schemas.microsoft.com/office/powerpoint/2010/main" val="16198630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8DC9E3C2-CB7D-4C3E-95F8-890F798219A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CB54D881-6BD7-4E21-96D1-3329438951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70BDEF02-DC11-43B9-BAD7-0144BB765B2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0C8B70-96EF-489B-81A1-387FA907C59D}"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F7266B74-02F1-4696-87F8-D85A128933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071DA8C6-3197-475E-B681-64BED2F44BF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4C850B-E34A-46DC-A92F-4B23631112D1}" type="slidenum">
              <a:rPr lang="nl-NL" smtClean="0"/>
              <a:t>‹nr.›</a:t>
            </a:fld>
            <a:endParaRPr lang="nl-NL"/>
          </a:p>
        </p:txBody>
      </p:sp>
    </p:spTree>
    <p:extLst>
      <p:ext uri="{BB962C8B-B14F-4D97-AF65-F5344CB8AC3E}">
        <p14:creationId xmlns:p14="http://schemas.microsoft.com/office/powerpoint/2010/main" val="102562616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6.emf"/><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4.xml"/><Relationship Id="rId5" Type="http://schemas.openxmlformats.org/officeDocument/2006/relationships/image" Target="../media/image2.emf"/><Relationship Id="rId4" Type="http://schemas.openxmlformats.org/officeDocument/2006/relationships/image" Target="../media/image1.emf"/></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image" Target="../media/image8.emf"/><Relationship Id="rId5" Type="http://schemas.openxmlformats.org/officeDocument/2006/relationships/hyperlink" Target="https://youtu.be/CGYARdsg4HA" TargetMode="External"/><Relationship Id="rId4" Type="http://schemas.openxmlformats.org/officeDocument/2006/relationships/image" Target="../media/image1.e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emf"/></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4.xml"/><Relationship Id="rId5" Type="http://schemas.openxmlformats.org/officeDocument/2006/relationships/image" Target="../media/image12.emf"/><Relationship Id="rId4"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C603FD2-CAB7-F741-AACB-9980D2885726}"/>
              </a:ext>
            </a:extLst>
          </p:cNvPr>
          <p:cNvPicPr>
            <a:picLocks noChangeAspect="1"/>
          </p:cNvPicPr>
          <p:nvPr/>
        </p:nvPicPr>
        <p:blipFill>
          <a:blip r:embed="rId3" cstate="screen">
            <a:extLst>
              <a:ext uri="{28A0092B-C50C-407E-A947-70E740481C1C}">
                <a14:useLocalDpi xmlns:a14="http://schemas.microsoft.com/office/drawing/2010/main"/>
              </a:ext>
            </a:extLst>
          </a:blip>
          <a:srcRect l="97" r="97"/>
          <a:stretch/>
        </p:blipFill>
        <p:spPr>
          <a:xfrm>
            <a:off x="-2" y="-1645920"/>
            <a:ext cx="12192000" cy="8503920"/>
          </a:xfrm>
          <a:prstGeom prst="rect">
            <a:avLst/>
          </a:prstGeom>
        </p:spPr>
      </p:pic>
      <p:pic>
        <p:nvPicPr>
          <p:cNvPr id="8" name="Picture 7" descr="Text&#10;&#10;Description automatically generated with medium confidence">
            <a:extLst>
              <a:ext uri="{FF2B5EF4-FFF2-40B4-BE49-F238E27FC236}">
                <a16:creationId xmlns:a16="http://schemas.microsoft.com/office/drawing/2014/main" id="{6EF38DDF-EC32-1A48-8CB1-7C3DC65EB6B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60004" y="154738"/>
            <a:ext cx="9471987" cy="3923003"/>
          </a:xfrm>
          <a:prstGeom prst="rect">
            <a:avLst/>
          </a:prstGeom>
        </p:spPr>
      </p:pic>
      <p:pic>
        <p:nvPicPr>
          <p:cNvPr id="14" name="Picture 13">
            <a:extLst>
              <a:ext uri="{FF2B5EF4-FFF2-40B4-BE49-F238E27FC236}">
                <a16:creationId xmlns:a16="http://schemas.microsoft.com/office/drawing/2014/main" id="{F979F041-8170-0E45-A957-5E2508829462}"/>
              </a:ext>
            </a:extLst>
          </p:cNvPr>
          <p:cNvPicPr>
            <a:picLocks noChangeAspect="1"/>
          </p:cNvPicPr>
          <p:nvPr/>
        </p:nvPicPr>
        <p:blipFill>
          <a:blip r:embed="rId5"/>
          <a:stretch>
            <a:fillRect/>
          </a:stretch>
        </p:blipFill>
        <p:spPr>
          <a:xfrm>
            <a:off x="8951495" y="5200132"/>
            <a:ext cx="2803357" cy="1302969"/>
          </a:xfrm>
          <a:prstGeom prst="rect">
            <a:avLst/>
          </a:prstGeom>
        </p:spPr>
      </p:pic>
    </p:spTree>
    <p:extLst>
      <p:ext uri="{BB962C8B-B14F-4D97-AF65-F5344CB8AC3E}">
        <p14:creationId xmlns:p14="http://schemas.microsoft.com/office/powerpoint/2010/main" val="116288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ECFBA88-F598-374D-BB9A-96775585E132}"/>
              </a:ext>
            </a:extLst>
          </p:cNvPr>
          <p:cNvSpPr>
            <a:spLocks noGrp="1"/>
          </p:cNvSpPr>
          <p:nvPr>
            <p:ph type="title"/>
          </p:nvPr>
        </p:nvSpPr>
        <p:spPr/>
        <p:txBody>
          <a:bodyPr/>
          <a:lstStyle/>
          <a:p>
            <a:r>
              <a:rPr lang="en-US" i="0" dirty="0"/>
              <a:t>Eigen </a:t>
            </a:r>
            <a:r>
              <a:rPr lang="en-US" i="0" dirty="0" err="1"/>
              <a:t>partnerkeuze</a:t>
            </a:r>
            <a:endParaRPr lang="en-US" i="0" dirty="0"/>
          </a:p>
        </p:txBody>
      </p:sp>
    </p:spTree>
    <p:extLst>
      <p:ext uri="{BB962C8B-B14F-4D97-AF65-F5344CB8AC3E}">
        <p14:creationId xmlns:p14="http://schemas.microsoft.com/office/powerpoint/2010/main" val="14641489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FDEE9F32-B400-BB4E-9C2C-41887BA16894}"/>
              </a:ext>
            </a:extLst>
          </p:cNvPr>
          <p:cNvPicPr>
            <a:picLocks noChangeAspect="1"/>
          </p:cNvPicPr>
          <p:nvPr/>
        </p:nvPicPr>
        <p:blipFill>
          <a:blip r:embed="rId3" cstate="screen">
            <a:extLst>
              <a:ext uri="{28A0092B-C50C-407E-A947-70E740481C1C}">
                <a14:useLocalDpi xmlns:a14="http://schemas.microsoft.com/office/drawing/2010/main"/>
              </a:ext>
            </a:extLst>
          </a:blip>
          <a:srcRect l="97" r="97"/>
          <a:stretch/>
        </p:blipFill>
        <p:spPr>
          <a:xfrm>
            <a:off x="-2" y="-1645920"/>
            <a:ext cx="12192000" cy="8503920"/>
          </a:xfrm>
          <a:prstGeom prst="rect">
            <a:avLst/>
          </a:prstGeom>
        </p:spPr>
      </p:pic>
      <p:pic>
        <p:nvPicPr>
          <p:cNvPr id="21" name="Picture 20">
            <a:extLst>
              <a:ext uri="{FF2B5EF4-FFF2-40B4-BE49-F238E27FC236}">
                <a16:creationId xmlns:a16="http://schemas.microsoft.com/office/drawing/2014/main" id="{B4FCAF3D-67DB-9D48-9617-47040CFBE043}"/>
              </a:ext>
            </a:extLst>
          </p:cNvPr>
          <p:cNvPicPr>
            <a:picLocks noChangeAspect="1"/>
          </p:cNvPicPr>
          <p:nvPr/>
        </p:nvPicPr>
        <p:blipFill>
          <a:blip r:embed="rId4"/>
          <a:stretch>
            <a:fillRect/>
          </a:stretch>
        </p:blipFill>
        <p:spPr>
          <a:xfrm>
            <a:off x="558291" y="699800"/>
            <a:ext cx="11074400" cy="5676900"/>
          </a:xfrm>
          <a:prstGeom prst="rect">
            <a:avLst/>
          </a:prstGeom>
        </p:spPr>
      </p:pic>
      <p:sp>
        <p:nvSpPr>
          <p:cNvPr id="26" name="Title 13">
            <a:extLst>
              <a:ext uri="{FF2B5EF4-FFF2-40B4-BE49-F238E27FC236}">
                <a16:creationId xmlns:a16="http://schemas.microsoft.com/office/drawing/2014/main" id="{85D88032-A89E-FF4F-A623-9707B3D735E0}"/>
              </a:ext>
            </a:extLst>
          </p:cNvPr>
          <p:cNvSpPr txBox="1">
            <a:spLocks/>
          </p:cNvSpPr>
          <p:nvPr/>
        </p:nvSpPr>
        <p:spPr>
          <a:xfrm>
            <a:off x="677780" y="791555"/>
            <a:ext cx="10515600" cy="63921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rgbClr val="00ACD0"/>
                </a:solidFill>
                <a:latin typeface="+mn-lt"/>
                <a:ea typeface="+mj-ea"/>
                <a:cs typeface="+mj-cs"/>
              </a:defRPr>
            </a:lvl1pPr>
          </a:lstStyle>
          <a:p>
            <a:r>
              <a:rPr lang="en-US"/>
              <a:t>Afspraken</a:t>
            </a:r>
            <a:endParaRPr lang="en-US" dirty="0"/>
          </a:p>
        </p:txBody>
      </p:sp>
      <p:sp>
        <p:nvSpPr>
          <p:cNvPr id="27" name="Content Placeholder 15">
            <a:extLst>
              <a:ext uri="{FF2B5EF4-FFF2-40B4-BE49-F238E27FC236}">
                <a16:creationId xmlns:a16="http://schemas.microsoft.com/office/drawing/2014/main" id="{0FD65325-8CF7-8D44-94DA-D9B20EFE67E8}"/>
              </a:ext>
            </a:extLst>
          </p:cNvPr>
          <p:cNvSpPr txBox="1">
            <a:spLocks/>
          </p:cNvSpPr>
          <p:nvPr/>
        </p:nvSpPr>
        <p:spPr>
          <a:xfrm>
            <a:off x="677779" y="1631797"/>
            <a:ext cx="10515599" cy="4618158"/>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spcAft>
                <a:spcPts val="200"/>
              </a:spcAft>
              <a:buClr>
                <a:srgbClr val="00ACD0"/>
              </a:buClr>
              <a:buFont typeface="System Font Regular"/>
              <a:buChar char="&gt;"/>
              <a:defRPr sz="28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pPr>
            <a: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t>Je bepaalt zelf wat je wil vertellen.</a:t>
            </a:r>
          </a:p>
          <a:p>
            <a:pPr>
              <a:spcBef>
                <a:spcPts val="600"/>
              </a:spcBef>
            </a:pPr>
            <a: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t>Respecteer je eigen en elkaars grenzen.</a:t>
            </a:r>
            <a:endParaRPr lang="nl-NL" dirty="0">
              <a:latin typeface="Calibri Light" panose="020F0302020204030204" pitchFamily="34" charset="0"/>
              <a:ea typeface="Courier New" panose="02070309020205020404" pitchFamily="49" charset="0"/>
              <a:cs typeface="Calibri Light" panose="020F0302020204030204" pitchFamily="34" charset="0"/>
            </a:endParaRPr>
          </a:p>
          <a:p>
            <a:pPr>
              <a:spcBef>
                <a:spcPts val="600"/>
              </a:spcBef>
            </a:pPr>
            <a: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t>Luister naar elkaar</a:t>
            </a:r>
            <a:r>
              <a:rPr lang="nl-NL" dirty="0">
                <a:latin typeface="Calibri Light" panose="020F0302020204030204" pitchFamily="34" charset="0"/>
                <a:ea typeface="Courier New" panose="02070309020205020404" pitchFamily="49" charset="0"/>
                <a:cs typeface="Calibri Light" panose="020F0302020204030204" pitchFamily="34" charset="0"/>
              </a:rPr>
              <a:t> en</a:t>
            </a:r>
            <a: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t> laat elkaar uitpraten. </a:t>
            </a:r>
            <a:b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br>
            <a: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t>Ook als je het niet eens bent met elkaar.</a:t>
            </a:r>
            <a:endParaRPr lang="nl-NL" dirty="0">
              <a:latin typeface="Calibri Light" panose="020F0302020204030204" pitchFamily="34" charset="0"/>
              <a:ea typeface="Courier New" panose="02070309020205020404" pitchFamily="49" charset="0"/>
              <a:cs typeface="Calibri Light" panose="020F0302020204030204" pitchFamily="34" charset="0"/>
            </a:endParaRPr>
          </a:p>
          <a:p>
            <a:pPr>
              <a:spcBef>
                <a:spcPts val="600"/>
              </a:spcBef>
            </a:pPr>
            <a: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t>Alles wat we hier bespreken gebeurt in vertrouwen. </a:t>
            </a:r>
            <a:b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br>
            <a: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t>We vertellen niets door. Ook niet aan de IND of politie.</a:t>
            </a:r>
            <a:endParaRPr lang="nl-NL" dirty="0">
              <a:latin typeface="Calibri Light" panose="020F0302020204030204" pitchFamily="34" charset="0"/>
              <a:ea typeface="Courier New" panose="02070309020205020404" pitchFamily="49" charset="0"/>
              <a:cs typeface="Calibri Light" panose="020F0302020204030204" pitchFamily="34" charset="0"/>
            </a:endParaRPr>
          </a:p>
        </p:txBody>
      </p:sp>
      <p:pic>
        <p:nvPicPr>
          <p:cNvPr id="28" name="Picture 27">
            <a:extLst>
              <a:ext uri="{FF2B5EF4-FFF2-40B4-BE49-F238E27FC236}">
                <a16:creationId xmlns:a16="http://schemas.microsoft.com/office/drawing/2014/main" id="{79E06083-40B2-4D42-86BE-0F855F4AEFB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spTree>
    <p:extLst>
      <p:ext uri="{BB962C8B-B14F-4D97-AF65-F5344CB8AC3E}">
        <p14:creationId xmlns:p14="http://schemas.microsoft.com/office/powerpoint/2010/main" val="34071626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bg object 16">
            <a:extLst>
              <a:ext uri="{FF2B5EF4-FFF2-40B4-BE49-F238E27FC236}">
                <a16:creationId xmlns:a16="http://schemas.microsoft.com/office/drawing/2014/main" id="{F8C389BF-5DB4-FC4A-83D0-005FF3DF542C}"/>
              </a:ext>
            </a:extLst>
          </p:cNvPr>
          <p:cNvPicPr/>
          <p:nvPr/>
        </p:nvPicPr>
        <p:blipFill rotWithShape="1">
          <a:blip r:embed="rId3" cstate="screen">
            <a:extLst>
              <a:ext uri="{28A0092B-C50C-407E-A947-70E740481C1C}">
                <a14:useLocalDpi xmlns:a14="http://schemas.microsoft.com/office/drawing/2010/main"/>
              </a:ext>
            </a:extLst>
          </a:blip>
          <a:srcRect/>
          <a:stretch/>
        </p:blipFill>
        <p:spPr>
          <a:xfrm>
            <a:off x="0" y="1"/>
            <a:ext cx="12192000" cy="6858000"/>
          </a:xfrm>
          <a:prstGeom prst="rect">
            <a:avLst/>
          </a:prstGeom>
        </p:spPr>
      </p:pic>
      <p:sp>
        <p:nvSpPr>
          <p:cNvPr id="6" name="bg object 22">
            <a:extLst>
              <a:ext uri="{FF2B5EF4-FFF2-40B4-BE49-F238E27FC236}">
                <a16:creationId xmlns:a16="http://schemas.microsoft.com/office/drawing/2014/main" id="{1D2E9425-A46B-BC46-B039-6C7898E4C7C6}"/>
              </a:ext>
            </a:extLst>
          </p:cNvPr>
          <p:cNvSpPr/>
          <p:nvPr/>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pic>
        <p:nvPicPr>
          <p:cNvPr id="7" name="Picture 6">
            <a:extLst>
              <a:ext uri="{FF2B5EF4-FFF2-40B4-BE49-F238E27FC236}">
                <a16:creationId xmlns:a16="http://schemas.microsoft.com/office/drawing/2014/main" id="{F1670A22-240B-7E4A-A724-64EEF8542518}"/>
              </a:ext>
            </a:extLst>
          </p:cNvPr>
          <p:cNvPicPr>
            <a:picLocks noChangeAspect="1"/>
          </p:cNvPicPr>
          <p:nvPr/>
        </p:nvPicPr>
        <p:blipFill>
          <a:blip r:embed="rId4"/>
          <a:stretch>
            <a:fillRect/>
          </a:stretch>
        </p:blipFill>
        <p:spPr>
          <a:xfrm>
            <a:off x="558291" y="699800"/>
            <a:ext cx="11074400" cy="5676900"/>
          </a:xfrm>
          <a:prstGeom prst="rect">
            <a:avLst/>
          </a:prstGeom>
        </p:spPr>
      </p:pic>
      <p:sp>
        <p:nvSpPr>
          <p:cNvPr id="5" name="TextBox 4">
            <a:extLst>
              <a:ext uri="{FF2B5EF4-FFF2-40B4-BE49-F238E27FC236}">
                <a16:creationId xmlns:a16="http://schemas.microsoft.com/office/drawing/2014/main" id="{BF6422A7-5015-0148-A5E3-A7E4E362BC93}"/>
              </a:ext>
            </a:extLst>
          </p:cNvPr>
          <p:cNvSpPr txBox="1"/>
          <p:nvPr/>
        </p:nvSpPr>
        <p:spPr>
          <a:xfrm>
            <a:off x="680974" y="180746"/>
            <a:ext cx="6270752" cy="707886"/>
          </a:xfrm>
          <a:prstGeom prst="rect">
            <a:avLst/>
          </a:prstGeom>
          <a:noFill/>
        </p:spPr>
        <p:txBody>
          <a:bodyPr wrap="square" rtlCol="0">
            <a:spAutoFit/>
          </a:bodyPr>
          <a:lstStyle/>
          <a:p>
            <a:r>
              <a:rPr lang="nl-NL" sz="2200" dirty="0">
                <a:solidFill>
                  <a:schemeClr val="bg1"/>
                </a:solidFill>
              </a:rPr>
              <a:t>EIGEN PARTNERKEUZE</a:t>
            </a:r>
            <a:endParaRPr lang="en-US" sz="2200" dirty="0">
              <a:solidFill>
                <a:schemeClr val="bg1"/>
              </a:solidFill>
            </a:endParaRPr>
          </a:p>
          <a:p>
            <a:endParaRPr lang="en-US" dirty="0"/>
          </a:p>
        </p:txBody>
      </p:sp>
      <p:sp>
        <p:nvSpPr>
          <p:cNvPr id="3" name="Content Placeholder 2">
            <a:extLst>
              <a:ext uri="{FF2B5EF4-FFF2-40B4-BE49-F238E27FC236}">
                <a16:creationId xmlns:a16="http://schemas.microsoft.com/office/drawing/2014/main" id="{65A0F5DC-86B2-5C44-B2E4-4A9CD09C4C22}"/>
              </a:ext>
            </a:extLst>
          </p:cNvPr>
          <p:cNvSpPr>
            <a:spLocks noGrp="1"/>
          </p:cNvSpPr>
          <p:nvPr>
            <p:ph idx="1"/>
          </p:nvPr>
        </p:nvSpPr>
        <p:spPr>
          <a:xfrm>
            <a:off x="4276260" y="2997446"/>
            <a:ext cx="7809049" cy="486795"/>
          </a:xfrm>
        </p:spPr>
        <p:txBody>
          <a:bodyPr>
            <a:normAutofit fontScale="92500" lnSpcReduction="10000"/>
          </a:bodyPr>
          <a:lstStyle/>
          <a:p>
            <a:pPr marL="0" lvl="0" indent="0" algn="just">
              <a:lnSpc>
                <a:spcPct val="107000"/>
              </a:lnSpc>
              <a:spcAft>
                <a:spcPts val="800"/>
              </a:spcAft>
              <a:buNone/>
            </a:pPr>
            <a:r>
              <a:rPr lang="nl-NL" dirty="0">
                <a:hlinkClick r:id="rId5"/>
              </a:rPr>
              <a:t>Eigen partnerkeuze</a:t>
            </a:r>
            <a:endParaRPr lang="nl-NL" dirty="0">
              <a:ea typeface="Calibri" panose="020F0502020204030204" pitchFamily="34" charset="0"/>
            </a:endParaRPr>
          </a:p>
        </p:txBody>
      </p:sp>
      <p:pic>
        <p:nvPicPr>
          <p:cNvPr id="14" name="Picture 17">
            <a:extLst>
              <a:ext uri="{FF2B5EF4-FFF2-40B4-BE49-F238E27FC236}">
                <a16:creationId xmlns:a16="http://schemas.microsoft.com/office/drawing/2014/main" id="{147364E8-3C33-5A4C-8279-094078F64DE6}"/>
              </a:ext>
            </a:extLst>
          </p:cNvPr>
          <p:cNvPicPr>
            <a:picLocks noChangeAspect="1"/>
          </p:cNvPicPr>
          <p:nvPr/>
        </p:nvPicPr>
        <p:blipFill>
          <a:blip r:embed="rId6"/>
          <a:stretch>
            <a:fillRect/>
          </a:stretch>
        </p:blipFill>
        <p:spPr>
          <a:xfrm>
            <a:off x="10021696" y="321022"/>
            <a:ext cx="757555" cy="757555"/>
          </a:xfrm>
          <a:prstGeom prst="rect">
            <a:avLst/>
          </a:prstGeom>
        </p:spPr>
      </p:pic>
    </p:spTree>
    <p:extLst>
      <p:ext uri="{BB962C8B-B14F-4D97-AF65-F5344CB8AC3E}">
        <p14:creationId xmlns:p14="http://schemas.microsoft.com/office/powerpoint/2010/main" val="28198134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ECFBA88-F598-374D-BB9A-96775585E132}"/>
              </a:ext>
            </a:extLst>
          </p:cNvPr>
          <p:cNvSpPr>
            <a:spLocks noGrp="1"/>
          </p:cNvSpPr>
          <p:nvPr>
            <p:ph type="title"/>
          </p:nvPr>
        </p:nvSpPr>
        <p:spPr/>
        <p:txBody>
          <a:bodyPr/>
          <a:lstStyle/>
          <a:p>
            <a:r>
              <a:rPr lang="nl-NL" b="1" dirty="0">
                <a:ea typeface="Calibri" panose="020F0502020204030204" pitchFamily="34" charset="0"/>
              </a:rPr>
              <a:t>“Ik ben verliefd geworden op een man met een ander geloof. Mijn ouders willen niet dat ik met hem trouw. Ik ben heel verdrietig. Aan de ene kant mijn ouders die mij hebben grootgebracht. Aan de andere kant de perfecte man. Ik weet niet wat ik moet doen.” (</a:t>
            </a:r>
            <a:r>
              <a:rPr lang="nl-NL" b="1" dirty="0" err="1">
                <a:ea typeface="Calibri" panose="020F0502020204030204" pitchFamily="34" charset="0"/>
              </a:rPr>
              <a:t>Imran</a:t>
            </a:r>
            <a:r>
              <a:rPr lang="nl-NL" b="1" dirty="0">
                <a:ea typeface="Calibri" panose="020F0502020204030204" pitchFamily="34" charset="0"/>
              </a:rPr>
              <a:t>, 23)</a:t>
            </a:r>
            <a:br>
              <a:rPr lang="nl-NL" dirty="0">
                <a:ea typeface="Calibri" panose="020F0502020204030204" pitchFamily="34" charset="0"/>
              </a:rPr>
            </a:br>
            <a:endParaRPr lang="en-US" dirty="0"/>
          </a:p>
        </p:txBody>
      </p:sp>
      <p:sp>
        <p:nvSpPr>
          <p:cNvPr id="9" name="TextBox 8">
            <a:extLst>
              <a:ext uri="{FF2B5EF4-FFF2-40B4-BE49-F238E27FC236}">
                <a16:creationId xmlns:a16="http://schemas.microsoft.com/office/drawing/2014/main" id="{90CBB4AD-FDF8-BF45-B321-92D0AC5B445F}"/>
              </a:ext>
            </a:extLst>
          </p:cNvPr>
          <p:cNvSpPr txBox="1"/>
          <p:nvPr/>
        </p:nvSpPr>
        <p:spPr>
          <a:xfrm>
            <a:off x="3994484" y="892307"/>
            <a:ext cx="4203031" cy="689810"/>
          </a:xfrm>
          <a:prstGeom prst="rect">
            <a:avLst/>
          </a:prstGeom>
        </p:spPr>
        <p:txBody>
          <a:bodyPr vert="horz" wrap="square" lIns="91440" tIns="45720" rIns="91440" bIns="45720" rtlCol="0">
            <a:normAutofit/>
          </a:bodyPr>
          <a:lstStyle/>
          <a:p>
            <a:pPr algn="ctr"/>
            <a:r>
              <a:rPr lang="nl-NL" sz="3600" b="1" dirty="0">
                <a:solidFill>
                  <a:schemeClr val="bg1"/>
                </a:solidFill>
                <a:latin typeface="Calibri" panose="020F0502020204030204" pitchFamily="34" charset="0"/>
                <a:cs typeface="Calibri" panose="020F0502020204030204" pitchFamily="34" charset="0"/>
              </a:rPr>
              <a:t>Wat zou jij doen? </a:t>
            </a:r>
            <a:endParaRPr lang="en-US" sz="3600" b="1"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134259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bg object 16">
            <a:extLst>
              <a:ext uri="{FF2B5EF4-FFF2-40B4-BE49-F238E27FC236}">
                <a16:creationId xmlns:a16="http://schemas.microsoft.com/office/drawing/2014/main" id="{F8C389BF-5DB4-FC4A-83D0-005FF3DF542C}"/>
              </a:ext>
            </a:extLst>
          </p:cNvPr>
          <p:cNvPicPr/>
          <p:nvPr/>
        </p:nvPicPr>
        <p:blipFill rotWithShape="1">
          <a:blip r:embed="rId3" cstate="screen">
            <a:extLst>
              <a:ext uri="{28A0092B-C50C-407E-A947-70E740481C1C}">
                <a14:useLocalDpi xmlns:a14="http://schemas.microsoft.com/office/drawing/2010/main"/>
              </a:ext>
            </a:extLst>
          </a:blip>
          <a:srcRect/>
          <a:stretch/>
        </p:blipFill>
        <p:spPr>
          <a:xfrm>
            <a:off x="0" y="1"/>
            <a:ext cx="12192000" cy="6858000"/>
          </a:xfrm>
          <a:prstGeom prst="rect">
            <a:avLst/>
          </a:prstGeom>
        </p:spPr>
      </p:pic>
      <p:sp>
        <p:nvSpPr>
          <p:cNvPr id="6" name="bg object 22">
            <a:extLst>
              <a:ext uri="{FF2B5EF4-FFF2-40B4-BE49-F238E27FC236}">
                <a16:creationId xmlns:a16="http://schemas.microsoft.com/office/drawing/2014/main" id="{1D2E9425-A46B-BC46-B039-6C7898E4C7C6}"/>
              </a:ext>
            </a:extLst>
          </p:cNvPr>
          <p:cNvSpPr/>
          <p:nvPr/>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pic>
        <p:nvPicPr>
          <p:cNvPr id="7" name="Picture 6">
            <a:extLst>
              <a:ext uri="{FF2B5EF4-FFF2-40B4-BE49-F238E27FC236}">
                <a16:creationId xmlns:a16="http://schemas.microsoft.com/office/drawing/2014/main" id="{F1670A22-240B-7E4A-A724-64EEF8542518}"/>
              </a:ext>
            </a:extLst>
          </p:cNvPr>
          <p:cNvPicPr>
            <a:picLocks noChangeAspect="1"/>
          </p:cNvPicPr>
          <p:nvPr/>
        </p:nvPicPr>
        <p:blipFill>
          <a:blip r:embed="rId4"/>
          <a:stretch>
            <a:fillRect/>
          </a:stretch>
        </p:blipFill>
        <p:spPr>
          <a:xfrm>
            <a:off x="558291" y="699800"/>
            <a:ext cx="11074400" cy="5676900"/>
          </a:xfrm>
          <a:prstGeom prst="rect">
            <a:avLst/>
          </a:prstGeom>
        </p:spPr>
      </p:pic>
      <p:sp>
        <p:nvSpPr>
          <p:cNvPr id="5" name="TextBox 4">
            <a:extLst>
              <a:ext uri="{FF2B5EF4-FFF2-40B4-BE49-F238E27FC236}">
                <a16:creationId xmlns:a16="http://schemas.microsoft.com/office/drawing/2014/main" id="{BF6422A7-5015-0148-A5E3-A7E4E362BC93}"/>
              </a:ext>
            </a:extLst>
          </p:cNvPr>
          <p:cNvSpPr txBox="1"/>
          <p:nvPr/>
        </p:nvSpPr>
        <p:spPr>
          <a:xfrm>
            <a:off x="680974" y="180746"/>
            <a:ext cx="6270752" cy="707886"/>
          </a:xfrm>
          <a:prstGeom prst="rect">
            <a:avLst/>
          </a:prstGeom>
          <a:noFill/>
        </p:spPr>
        <p:txBody>
          <a:bodyPr wrap="square" rtlCol="0">
            <a:spAutoFit/>
          </a:bodyPr>
          <a:lstStyle/>
          <a:p>
            <a:r>
              <a:rPr lang="nl-NL" sz="2200" dirty="0">
                <a:solidFill>
                  <a:schemeClr val="bg1"/>
                </a:solidFill>
              </a:rPr>
              <a:t>EIGEN PARTNERKEUZE</a:t>
            </a:r>
            <a:endParaRPr lang="en-US" sz="2200" dirty="0">
              <a:solidFill>
                <a:schemeClr val="bg1"/>
              </a:solidFill>
            </a:endParaRPr>
          </a:p>
          <a:p>
            <a:endParaRPr lang="en-US" dirty="0"/>
          </a:p>
        </p:txBody>
      </p:sp>
      <p:sp>
        <p:nvSpPr>
          <p:cNvPr id="2" name="Title 1">
            <a:extLst>
              <a:ext uri="{FF2B5EF4-FFF2-40B4-BE49-F238E27FC236}">
                <a16:creationId xmlns:a16="http://schemas.microsoft.com/office/drawing/2014/main" id="{C015A882-AA99-AB43-BC63-DE06C874C438}"/>
              </a:ext>
            </a:extLst>
          </p:cNvPr>
          <p:cNvSpPr>
            <a:spLocks noGrp="1"/>
          </p:cNvSpPr>
          <p:nvPr>
            <p:ph type="title"/>
          </p:nvPr>
        </p:nvSpPr>
        <p:spPr/>
        <p:txBody>
          <a:bodyPr/>
          <a:lstStyle/>
          <a:p>
            <a:r>
              <a:rPr lang="en-US" dirty="0"/>
              <a:t>Wat zijn je rechten?</a:t>
            </a:r>
          </a:p>
        </p:txBody>
      </p:sp>
      <p:sp>
        <p:nvSpPr>
          <p:cNvPr id="3" name="Content Placeholder 2">
            <a:extLst>
              <a:ext uri="{FF2B5EF4-FFF2-40B4-BE49-F238E27FC236}">
                <a16:creationId xmlns:a16="http://schemas.microsoft.com/office/drawing/2014/main" id="{65A0F5DC-86B2-5C44-B2E4-4A9CD09C4C22}"/>
              </a:ext>
            </a:extLst>
          </p:cNvPr>
          <p:cNvSpPr>
            <a:spLocks noGrp="1"/>
          </p:cNvSpPr>
          <p:nvPr>
            <p:ph idx="1"/>
          </p:nvPr>
        </p:nvSpPr>
        <p:spPr/>
        <p:txBody>
          <a:bodyPr>
            <a:normAutofit/>
          </a:bodyPr>
          <a:lstStyle/>
          <a:p>
            <a:pPr lvl="0" algn="just">
              <a:lnSpc>
                <a:spcPct val="107000"/>
              </a:lnSpc>
              <a:spcAft>
                <a:spcPts val="800"/>
              </a:spcAft>
            </a:pPr>
            <a:r>
              <a:rPr lang="nl-NL" dirty="0">
                <a:ea typeface="Noto Sans Symbols"/>
                <a:cs typeface="Noto Sans Symbols"/>
              </a:rPr>
              <a:t>In Nederland heb je het recht om je eigen partner uit te kiezen.</a:t>
            </a:r>
            <a:endParaRPr lang="nl-NL" dirty="0">
              <a:ea typeface="Calibri" panose="020F0502020204030204" pitchFamily="34" charset="0"/>
            </a:endParaRPr>
          </a:p>
        </p:txBody>
      </p:sp>
      <p:grpSp>
        <p:nvGrpSpPr>
          <p:cNvPr id="8" name="object 9">
            <a:extLst>
              <a:ext uri="{FF2B5EF4-FFF2-40B4-BE49-F238E27FC236}">
                <a16:creationId xmlns:a16="http://schemas.microsoft.com/office/drawing/2014/main" id="{DA40390E-759C-E34C-BFAF-AEB2F10BCB5D}"/>
              </a:ext>
            </a:extLst>
          </p:cNvPr>
          <p:cNvGrpSpPr/>
          <p:nvPr/>
        </p:nvGrpSpPr>
        <p:grpSpPr>
          <a:xfrm>
            <a:off x="9776146" y="409879"/>
            <a:ext cx="757555" cy="757555"/>
            <a:chOff x="9776146" y="409879"/>
            <a:chExt cx="757555" cy="757555"/>
          </a:xfrm>
        </p:grpSpPr>
        <p:sp>
          <p:nvSpPr>
            <p:cNvPr id="9" name="object 10">
              <a:extLst>
                <a:ext uri="{FF2B5EF4-FFF2-40B4-BE49-F238E27FC236}">
                  <a16:creationId xmlns:a16="http://schemas.microsoft.com/office/drawing/2014/main" id="{C93B0E1B-9DEE-6047-B568-8168995B3B00}"/>
                </a:ext>
              </a:extLst>
            </p:cNvPr>
            <p:cNvSpPr/>
            <p:nvPr/>
          </p:nvSpPr>
          <p:spPr>
            <a:xfrm>
              <a:off x="9776146" y="409879"/>
              <a:ext cx="757555" cy="757555"/>
            </a:xfrm>
            <a:custGeom>
              <a:avLst/>
              <a:gdLst/>
              <a:ahLst/>
              <a:cxnLst/>
              <a:rect l="l" t="t" r="r" b="b"/>
              <a:pathLst>
                <a:path w="757554" h="757555">
                  <a:moveTo>
                    <a:pt x="378675" y="0"/>
                  </a:moveTo>
                  <a:lnTo>
                    <a:pt x="331176" y="2950"/>
                  </a:lnTo>
                  <a:lnTo>
                    <a:pt x="285438" y="11564"/>
                  </a:lnTo>
                  <a:lnTo>
                    <a:pt x="241814" y="25488"/>
                  </a:lnTo>
                  <a:lnTo>
                    <a:pt x="200661" y="44366"/>
                  </a:lnTo>
                  <a:lnTo>
                    <a:pt x="162332" y="67843"/>
                  </a:lnTo>
                  <a:lnTo>
                    <a:pt x="127184" y="95565"/>
                  </a:lnTo>
                  <a:lnTo>
                    <a:pt x="95571" y="127177"/>
                  </a:lnTo>
                  <a:lnTo>
                    <a:pt x="67847" y="162324"/>
                  </a:lnTo>
                  <a:lnTo>
                    <a:pt x="44369" y="200651"/>
                  </a:lnTo>
                  <a:lnTo>
                    <a:pt x="25489" y="241803"/>
                  </a:lnTo>
                  <a:lnTo>
                    <a:pt x="11565" y="285426"/>
                  </a:lnTo>
                  <a:lnTo>
                    <a:pt x="2950" y="331164"/>
                  </a:lnTo>
                  <a:lnTo>
                    <a:pt x="0" y="378663"/>
                  </a:lnTo>
                  <a:lnTo>
                    <a:pt x="2950" y="426162"/>
                  </a:lnTo>
                  <a:lnTo>
                    <a:pt x="11565" y="471900"/>
                  </a:lnTo>
                  <a:lnTo>
                    <a:pt x="25489" y="515522"/>
                  </a:lnTo>
                  <a:lnTo>
                    <a:pt x="44369" y="556675"/>
                  </a:lnTo>
                  <a:lnTo>
                    <a:pt x="67847" y="595002"/>
                  </a:lnTo>
                  <a:lnTo>
                    <a:pt x="95571" y="630148"/>
                  </a:lnTo>
                  <a:lnTo>
                    <a:pt x="127184" y="661760"/>
                  </a:lnTo>
                  <a:lnTo>
                    <a:pt x="162332" y="689482"/>
                  </a:lnTo>
                  <a:lnTo>
                    <a:pt x="200661" y="712960"/>
                  </a:lnTo>
                  <a:lnTo>
                    <a:pt x="241814" y="731838"/>
                  </a:lnTo>
                  <a:lnTo>
                    <a:pt x="285438" y="745761"/>
                  </a:lnTo>
                  <a:lnTo>
                    <a:pt x="331176" y="754376"/>
                  </a:lnTo>
                  <a:lnTo>
                    <a:pt x="378675" y="757326"/>
                  </a:lnTo>
                  <a:lnTo>
                    <a:pt x="426174" y="754376"/>
                  </a:lnTo>
                  <a:lnTo>
                    <a:pt x="471912" y="745761"/>
                  </a:lnTo>
                  <a:lnTo>
                    <a:pt x="515535" y="731838"/>
                  </a:lnTo>
                  <a:lnTo>
                    <a:pt x="556687" y="712960"/>
                  </a:lnTo>
                  <a:lnTo>
                    <a:pt x="595014" y="689482"/>
                  </a:lnTo>
                  <a:lnTo>
                    <a:pt x="630161" y="661760"/>
                  </a:lnTo>
                  <a:lnTo>
                    <a:pt x="661773" y="630148"/>
                  </a:lnTo>
                  <a:lnTo>
                    <a:pt x="689495" y="595002"/>
                  </a:lnTo>
                  <a:lnTo>
                    <a:pt x="712972" y="556675"/>
                  </a:lnTo>
                  <a:lnTo>
                    <a:pt x="731850" y="515522"/>
                  </a:lnTo>
                  <a:lnTo>
                    <a:pt x="745774" y="471900"/>
                  </a:lnTo>
                  <a:lnTo>
                    <a:pt x="754388" y="426162"/>
                  </a:lnTo>
                  <a:lnTo>
                    <a:pt x="757339" y="378663"/>
                  </a:lnTo>
                  <a:lnTo>
                    <a:pt x="754388" y="331164"/>
                  </a:lnTo>
                  <a:lnTo>
                    <a:pt x="745774" y="285426"/>
                  </a:lnTo>
                  <a:lnTo>
                    <a:pt x="731850" y="241803"/>
                  </a:lnTo>
                  <a:lnTo>
                    <a:pt x="712972" y="200651"/>
                  </a:lnTo>
                  <a:lnTo>
                    <a:pt x="689495" y="162324"/>
                  </a:lnTo>
                  <a:lnTo>
                    <a:pt x="661773" y="127177"/>
                  </a:lnTo>
                  <a:lnTo>
                    <a:pt x="630161" y="95565"/>
                  </a:lnTo>
                  <a:lnTo>
                    <a:pt x="595014" y="67843"/>
                  </a:lnTo>
                  <a:lnTo>
                    <a:pt x="556687" y="44366"/>
                  </a:lnTo>
                  <a:lnTo>
                    <a:pt x="515535" y="25488"/>
                  </a:lnTo>
                  <a:lnTo>
                    <a:pt x="471912" y="11564"/>
                  </a:lnTo>
                  <a:lnTo>
                    <a:pt x="426174" y="2950"/>
                  </a:lnTo>
                  <a:lnTo>
                    <a:pt x="378675" y="0"/>
                  </a:lnTo>
                  <a:close/>
                </a:path>
              </a:pathLst>
            </a:custGeom>
            <a:solidFill>
              <a:srgbClr val="EE2A7B"/>
            </a:solidFill>
          </p:spPr>
          <p:txBody>
            <a:bodyPr wrap="square" lIns="0" tIns="0" rIns="0" bIns="0" rtlCol="0"/>
            <a:lstStyle/>
            <a:p>
              <a:endParaRPr/>
            </a:p>
          </p:txBody>
        </p:sp>
        <p:sp>
          <p:nvSpPr>
            <p:cNvPr id="10" name="object 11">
              <a:extLst>
                <a:ext uri="{FF2B5EF4-FFF2-40B4-BE49-F238E27FC236}">
                  <a16:creationId xmlns:a16="http://schemas.microsoft.com/office/drawing/2014/main" id="{012CC41E-D53F-D540-A9D4-2813F84C049A}"/>
                </a:ext>
              </a:extLst>
            </p:cNvPr>
            <p:cNvSpPr/>
            <p:nvPr/>
          </p:nvSpPr>
          <p:spPr>
            <a:xfrm>
              <a:off x="9865354" y="522048"/>
              <a:ext cx="493395" cy="465455"/>
            </a:xfrm>
            <a:custGeom>
              <a:avLst/>
              <a:gdLst/>
              <a:ahLst/>
              <a:cxnLst/>
              <a:rect l="l" t="t" r="r" b="b"/>
              <a:pathLst>
                <a:path w="493395" h="465455">
                  <a:moveTo>
                    <a:pt x="328676" y="0"/>
                  </a:moveTo>
                  <a:lnTo>
                    <a:pt x="246532" y="75158"/>
                  </a:lnTo>
                  <a:lnTo>
                    <a:pt x="253146" y="85095"/>
                  </a:lnTo>
                  <a:lnTo>
                    <a:pt x="270489" y="105973"/>
                  </a:lnTo>
                  <a:lnTo>
                    <a:pt x="290182" y="128649"/>
                  </a:lnTo>
                  <a:lnTo>
                    <a:pt x="303847" y="143979"/>
                  </a:lnTo>
                  <a:lnTo>
                    <a:pt x="305739" y="146354"/>
                  </a:lnTo>
                  <a:lnTo>
                    <a:pt x="305422" y="147066"/>
                  </a:lnTo>
                  <a:lnTo>
                    <a:pt x="273828" y="176641"/>
                  </a:lnTo>
                  <a:lnTo>
                    <a:pt x="124142" y="319557"/>
                  </a:lnTo>
                  <a:lnTo>
                    <a:pt x="106993" y="334722"/>
                  </a:lnTo>
                  <a:lnTo>
                    <a:pt x="88942" y="348592"/>
                  </a:lnTo>
                  <a:lnTo>
                    <a:pt x="69766" y="360848"/>
                  </a:lnTo>
                  <a:lnTo>
                    <a:pt x="39387" y="376157"/>
                  </a:lnTo>
                  <a:lnTo>
                    <a:pt x="30164" y="382125"/>
                  </a:lnTo>
                  <a:lnTo>
                    <a:pt x="21457" y="388867"/>
                  </a:lnTo>
                  <a:lnTo>
                    <a:pt x="7721" y="401193"/>
                  </a:lnTo>
                  <a:lnTo>
                    <a:pt x="4000" y="407289"/>
                  </a:lnTo>
                  <a:lnTo>
                    <a:pt x="1816" y="414350"/>
                  </a:lnTo>
                  <a:lnTo>
                    <a:pt x="584" y="417258"/>
                  </a:lnTo>
                  <a:lnTo>
                    <a:pt x="18096" y="458770"/>
                  </a:lnTo>
                  <a:lnTo>
                    <a:pt x="38878" y="465416"/>
                  </a:lnTo>
                  <a:lnTo>
                    <a:pt x="49007" y="464485"/>
                  </a:lnTo>
                  <a:lnTo>
                    <a:pt x="83831" y="436986"/>
                  </a:lnTo>
                  <a:lnTo>
                    <a:pt x="102725" y="409000"/>
                  </a:lnTo>
                  <a:lnTo>
                    <a:pt x="108102" y="400858"/>
                  </a:lnTo>
                  <a:lnTo>
                    <a:pt x="140701" y="364262"/>
                  </a:lnTo>
                  <a:lnTo>
                    <a:pt x="177164" y="330930"/>
                  </a:lnTo>
                  <a:lnTo>
                    <a:pt x="221856" y="291280"/>
                  </a:lnTo>
                  <a:lnTo>
                    <a:pt x="306702" y="216961"/>
                  </a:lnTo>
                  <a:lnTo>
                    <a:pt x="335330" y="191427"/>
                  </a:lnTo>
                  <a:lnTo>
                    <a:pt x="340880" y="185724"/>
                  </a:lnTo>
                  <a:lnTo>
                    <a:pt x="342277" y="186143"/>
                  </a:lnTo>
                  <a:lnTo>
                    <a:pt x="349848" y="194312"/>
                  </a:lnTo>
                  <a:lnTo>
                    <a:pt x="359100" y="203760"/>
                  </a:lnTo>
                  <a:lnTo>
                    <a:pt x="407454" y="251396"/>
                  </a:lnTo>
                  <a:lnTo>
                    <a:pt x="493001" y="172097"/>
                  </a:lnTo>
                  <a:lnTo>
                    <a:pt x="491498" y="168429"/>
                  </a:lnTo>
                  <a:lnTo>
                    <a:pt x="473879" y="149280"/>
                  </a:lnTo>
                  <a:lnTo>
                    <a:pt x="424740" y="98515"/>
                  </a:lnTo>
                  <a:lnTo>
                    <a:pt x="328676" y="0"/>
                  </a:lnTo>
                  <a:close/>
                </a:path>
              </a:pathLst>
            </a:custGeom>
            <a:solidFill>
              <a:srgbClr val="FFFFFF"/>
            </a:solidFill>
          </p:spPr>
          <p:txBody>
            <a:bodyPr wrap="square" lIns="0" tIns="0" rIns="0" bIns="0" rtlCol="0"/>
            <a:lstStyle/>
            <a:p>
              <a:endParaRPr/>
            </a:p>
          </p:txBody>
        </p:sp>
        <p:pic>
          <p:nvPicPr>
            <p:cNvPr id="11" name="object 12">
              <a:extLst>
                <a:ext uri="{FF2B5EF4-FFF2-40B4-BE49-F238E27FC236}">
                  <a16:creationId xmlns:a16="http://schemas.microsoft.com/office/drawing/2014/main" id="{E7915EFE-973B-3A4C-A8E2-11ED1D7B6C3D}"/>
                </a:ext>
              </a:extLst>
            </p:cNvPr>
            <p:cNvPicPr/>
            <p:nvPr/>
          </p:nvPicPr>
          <p:blipFill>
            <a:blip r:embed="rId5" cstate="screen">
              <a:extLst>
                <a:ext uri="{28A0092B-C50C-407E-A947-70E740481C1C}">
                  <a14:useLocalDpi xmlns:a14="http://schemas.microsoft.com/office/drawing/2010/main"/>
                </a:ext>
              </a:extLst>
            </a:blip>
            <a:stretch>
              <a:fillRect/>
            </a:stretch>
          </p:blipFill>
          <p:spPr>
            <a:xfrm>
              <a:off x="10070284" y="477875"/>
              <a:ext cx="120927" cy="114234"/>
            </a:xfrm>
            <a:prstGeom prst="rect">
              <a:avLst/>
            </a:prstGeom>
          </p:spPr>
        </p:pic>
        <p:pic>
          <p:nvPicPr>
            <p:cNvPr id="12" name="object 13">
              <a:extLst>
                <a:ext uri="{FF2B5EF4-FFF2-40B4-BE49-F238E27FC236}">
                  <a16:creationId xmlns:a16="http://schemas.microsoft.com/office/drawing/2014/main" id="{EC6C3183-24AC-8C41-B2FE-1EDD40EB1C42}"/>
                </a:ext>
              </a:extLst>
            </p:cNvPr>
            <p:cNvPicPr/>
            <p:nvPr/>
          </p:nvPicPr>
          <p:blipFill>
            <a:blip r:embed="rId6" cstate="screen">
              <a:extLst>
                <a:ext uri="{28A0092B-C50C-407E-A947-70E740481C1C}">
                  <a14:useLocalDpi xmlns:a14="http://schemas.microsoft.com/office/drawing/2010/main"/>
                </a:ext>
              </a:extLst>
            </a:blip>
            <a:stretch>
              <a:fillRect/>
            </a:stretch>
          </p:blipFill>
          <p:spPr>
            <a:xfrm>
              <a:off x="10278096" y="698713"/>
              <a:ext cx="121323" cy="115331"/>
            </a:xfrm>
            <a:prstGeom prst="rect">
              <a:avLst/>
            </a:prstGeom>
          </p:spPr>
        </p:pic>
        <p:sp>
          <p:nvSpPr>
            <p:cNvPr id="13" name="object 14">
              <a:extLst>
                <a:ext uri="{FF2B5EF4-FFF2-40B4-BE49-F238E27FC236}">
                  <a16:creationId xmlns:a16="http://schemas.microsoft.com/office/drawing/2014/main" id="{F116511B-330D-3444-A2AC-7B1FADB0D56E}"/>
                </a:ext>
              </a:extLst>
            </p:cNvPr>
            <p:cNvSpPr/>
            <p:nvPr/>
          </p:nvSpPr>
          <p:spPr>
            <a:xfrm>
              <a:off x="10082768" y="929399"/>
              <a:ext cx="320675" cy="91440"/>
            </a:xfrm>
            <a:custGeom>
              <a:avLst/>
              <a:gdLst/>
              <a:ahLst/>
              <a:cxnLst/>
              <a:rect l="l" t="t" r="r" b="b"/>
              <a:pathLst>
                <a:path w="320675" h="91440">
                  <a:moveTo>
                    <a:pt x="297495" y="91046"/>
                  </a:moveTo>
                  <a:lnTo>
                    <a:pt x="256511" y="91046"/>
                  </a:lnTo>
                  <a:lnTo>
                    <a:pt x="288666" y="91071"/>
                  </a:lnTo>
                  <a:lnTo>
                    <a:pt x="297416" y="91071"/>
                  </a:lnTo>
                  <a:close/>
                </a:path>
                <a:path w="320675" h="91440">
                  <a:moveTo>
                    <a:pt x="285288" y="39700"/>
                  </a:moveTo>
                  <a:lnTo>
                    <a:pt x="282062" y="39712"/>
                  </a:lnTo>
                  <a:lnTo>
                    <a:pt x="32151" y="39712"/>
                  </a:lnTo>
                  <a:lnTo>
                    <a:pt x="25138" y="40248"/>
                  </a:lnTo>
                  <a:lnTo>
                    <a:pt x="0" y="65257"/>
                  </a:lnTo>
                  <a:lnTo>
                    <a:pt x="1670" y="73552"/>
                  </a:lnTo>
                  <a:lnTo>
                    <a:pt x="31872" y="91059"/>
                  </a:lnTo>
                  <a:lnTo>
                    <a:pt x="297495" y="91046"/>
                  </a:lnTo>
                  <a:lnTo>
                    <a:pt x="305239" y="88557"/>
                  </a:lnTo>
                  <a:lnTo>
                    <a:pt x="311932" y="82956"/>
                  </a:lnTo>
                  <a:lnTo>
                    <a:pt x="318227" y="75217"/>
                  </a:lnTo>
                  <a:lnTo>
                    <a:pt x="320590" y="66411"/>
                  </a:lnTo>
                  <a:lnTo>
                    <a:pt x="318987" y="57438"/>
                  </a:lnTo>
                  <a:lnTo>
                    <a:pt x="288513" y="39712"/>
                  </a:lnTo>
                  <a:lnTo>
                    <a:pt x="285288" y="39700"/>
                  </a:lnTo>
                  <a:close/>
                </a:path>
                <a:path w="320675" h="91440">
                  <a:moveTo>
                    <a:pt x="261907" y="0"/>
                  </a:moveTo>
                  <a:lnTo>
                    <a:pt x="58694" y="0"/>
                  </a:lnTo>
                  <a:lnTo>
                    <a:pt x="49576" y="1852"/>
                  </a:lnTo>
                  <a:lnTo>
                    <a:pt x="42110" y="6897"/>
                  </a:lnTo>
                  <a:lnTo>
                    <a:pt x="37065" y="14364"/>
                  </a:lnTo>
                  <a:lnTo>
                    <a:pt x="35212" y="23482"/>
                  </a:lnTo>
                  <a:lnTo>
                    <a:pt x="35212" y="29768"/>
                  </a:lnTo>
                  <a:lnTo>
                    <a:pt x="37726" y="35483"/>
                  </a:lnTo>
                  <a:lnTo>
                    <a:pt x="41778" y="39712"/>
                  </a:lnTo>
                  <a:lnTo>
                    <a:pt x="278848" y="39700"/>
                  </a:lnTo>
                  <a:lnTo>
                    <a:pt x="282887" y="35483"/>
                  </a:lnTo>
                  <a:lnTo>
                    <a:pt x="285389" y="29768"/>
                  </a:lnTo>
                  <a:lnTo>
                    <a:pt x="285389" y="23482"/>
                  </a:lnTo>
                  <a:lnTo>
                    <a:pt x="283536" y="14364"/>
                  </a:lnTo>
                  <a:lnTo>
                    <a:pt x="278491" y="6897"/>
                  </a:lnTo>
                  <a:lnTo>
                    <a:pt x="271025" y="1852"/>
                  </a:lnTo>
                  <a:lnTo>
                    <a:pt x="261907" y="0"/>
                  </a:lnTo>
                  <a:close/>
                </a:path>
              </a:pathLst>
            </a:custGeom>
            <a:solidFill>
              <a:srgbClr val="FFFFFF"/>
            </a:solidFill>
          </p:spPr>
          <p:txBody>
            <a:bodyPr wrap="square" lIns="0" tIns="0" rIns="0" bIns="0" rtlCol="0"/>
            <a:lstStyle/>
            <a:p>
              <a:endParaRPr/>
            </a:p>
          </p:txBody>
        </p:sp>
      </p:grpSp>
    </p:spTree>
    <p:extLst>
      <p:ext uri="{BB962C8B-B14F-4D97-AF65-F5344CB8AC3E}">
        <p14:creationId xmlns:p14="http://schemas.microsoft.com/office/powerpoint/2010/main" val="41155552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bg object 16">
            <a:extLst>
              <a:ext uri="{FF2B5EF4-FFF2-40B4-BE49-F238E27FC236}">
                <a16:creationId xmlns:a16="http://schemas.microsoft.com/office/drawing/2014/main" id="{A4916F9C-37E1-8D46-8EDC-714C6151761C}"/>
              </a:ext>
            </a:extLst>
          </p:cNvPr>
          <p:cNvPicPr/>
          <p:nvPr/>
        </p:nvPicPr>
        <p:blipFill>
          <a:blip r:embed="rId3" cstate="screen">
            <a:extLst>
              <a:ext uri="{28A0092B-C50C-407E-A947-70E740481C1C}">
                <a14:useLocalDpi xmlns:a14="http://schemas.microsoft.com/office/drawing/2010/main"/>
              </a:ext>
            </a:extLst>
          </a:blip>
          <a:srcRect/>
          <a:stretch/>
        </p:blipFill>
        <p:spPr>
          <a:xfrm>
            <a:off x="0" y="1"/>
            <a:ext cx="12192000" cy="6858000"/>
          </a:xfrm>
          <a:prstGeom prst="rect">
            <a:avLst/>
          </a:prstGeom>
        </p:spPr>
      </p:pic>
      <p:sp>
        <p:nvSpPr>
          <p:cNvPr id="6" name="bg object 22">
            <a:extLst>
              <a:ext uri="{FF2B5EF4-FFF2-40B4-BE49-F238E27FC236}">
                <a16:creationId xmlns:a16="http://schemas.microsoft.com/office/drawing/2014/main" id="{1D2E9425-A46B-BC46-B039-6C7898E4C7C6}"/>
              </a:ext>
            </a:extLst>
          </p:cNvPr>
          <p:cNvSpPr/>
          <p:nvPr/>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pic>
        <p:nvPicPr>
          <p:cNvPr id="7" name="Picture 6">
            <a:extLst>
              <a:ext uri="{FF2B5EF4-FFF2-40B4-BE49-F238E27FC236}">
                <a16:creationId xmlns:a16="http://schemas.microsoft.com/office/drawing/2014/main" id="{F1670A22-240B-7E4A-A724-64EEF8542518}"/>
              </a:ext>
            </a:extLst>
          </p:cNvPr>
          <p:cNvPicPr>
            <a:picLocks noChangeAspect="1"/>
          </p:cNvPicPr>
          <p:nvPr/>
        </p:nvPicPr>
        <p:blipFill>
          <a:blip r:embed="rId4"/>
          <a:stretch>
            <a:fillRect/>
          </a:stretch>
        </p:blipFill>
        <p:spPr>
          <a:xfrm>
            <a:off x="558291" y="699800"/>
            <a:ext cx="11074400" cy="5676900"/>
          </a:xfrm>
          <a:prstGeom prst="rect">
            <a:avLst/>
          </a:prstGeom>
        </p:spPr>
      </p:pic>
      <p:sp>
        <p:nvSpPr>
          <p:cNvPr id="5" name="TextBox 4">
            <a:extLst>
              <a:ext uri="{FF2B5EF4-FFF2-40B4-BE49-F238E27FC236}">
                <a16:creationId xmlns:a16="http://schemas.microsoft.com/office/drawing/2014/main" id="{BF6422A7-5015-0148-A5E3-A7E4E362BC93}"/>
              </a:ext>
            </a:extLst>
          </p:cNvPr>
          <p:cNvSpPr txBox="1"/>
          <p:nvPr/>
        </p:nvSpPr>
        <p:spPr>
          <a:xfrm>
            <a:off x="680974" y="180746"/>
            <a:ext cx="6270752" cy="1046440"/>
          </a:xfrm>
          <a:prstGeom prst="rect">
            <a:avLst/>
          </a:prstGeom>
          <a:noFill/>
        </p:spPr>
        <p:txBody>
          <a:bodyPr wrap="square" rtlCol="0">
            <a:spAutoFit/>
          </a:bodyPr>
          <a:lstStyle/>
          <a:p>
            <a:r>
              <a:rPr lang="nl-NL" sz="2200" dirty="0">
                <a:solidFill>
                  <a:schemeClr val="bg1"/>
                </a:solidFill>
              </a:rPr>
              <a:t>EIGEN PARTNERKEUZE</a:t>
            </a:r>
            <a:endParaRPr lang="en-US" sz="2200" dirty="0">
              <a:solidFill>
                <a:schemeClr val="bg1"/>
              </a:solidFill>
            </a:endParaRPr>
          </a:p>
          <a:p>
            <a:endParaRPr lang="en-US" sz="2200" dirty="0">
              <a:solidFill>
                <a:schemeClr val="bg1"/>
              </a:solidFill>
            </a:endParaRPr>
          </a:p>
          <a:p>
            <a:endParaRPr lang="en-US" dirty="0"/>
          </a:p>
        </p:txBody>
      </p:sp>
      <p:sp>
        <p:nvSpPr>
          <p:cNvPr id="2" name="Title 1">
            <a:extLst>
              <a:ext uri="{FF2B5EF4-FFF2-40B4-BE49-F238E27FC236}">
                <a16:creationId xmlns:a16="http://schemas.microsoft.com/office/drawing/2014/main" id="{C015A882-AA99-AB43-BC63-DE06C874C438}"/>
              </a:ext>
            </a:extLst>
          </p:cNvPr>
          <p:cNvSpPr>
            <a:spLocks noGrp="1"/>
          </p:cNvSpPr>
          <p:nvPr>
            <p:ph type="title"/>
          </p:nvPr>
        </p:nvSpPr>
        <p:spPr/>
        <p:txBody>
          <a:bodyPr/>
          <a:lstStyle/>
          <a:p>
            <a:r>
              <a:rPr lang="nl-NL" dirty="0"/>
              <a:t>Wat kan je doen?</a:t>
            </a:r>
            <a:endParaRPr lang="en-US" dirty="0"/>
          </a:p>
        </p:txBody>
      </p:sp>
      <p:sp>
        <p:nvSpPr>
          <p:cNvPr id="3" name="Content Placeholder 2">
            <a:extLst>
              <a:ext uri="{FF2B5EF4-FFF2-40B4-BE49-F238E27FC236}">
                <a16:creationId xmlns:a16="http://schemas.microsoft.com/office/drawing/2014/main" id="{65A0F5DC-86B2-5C44-B2E4-4A9CD09C4C22}"/>
              </a:ext>
            </a:extLst>
          </p:cNvPr>
          <p:cNvSpPr>
            <a:spLocks noGrp="1"/>
          </p:cNvSpPr>
          <p:nvPr>
            <p:ph idx="1"/>
          </p:nvPr>
        </p:nvSpPr>
        <p:spPr/>
        <p:txBody>
          <a:bodyPr/>
          <a:lstStyle/>
          <a:p>
            <a:r>
              <a:rPr lang="nl-NL" dirty="0"/>
              <a:t>Vrije partnerkeuze is je recht als mens.</a:t>
            </a:r>
          </a:p>
          <a:p>
            <a:r>
              <a:rPr lang="nl-NL" dirty="0"/>
              <a:t>Praat met je familie.</a:t>
            </a:r>
          </a:p>
          <a:p>
            <a:r>
              <a:rPr lang="nl-NL" dirty="0"/>
              <a:t>Vertel het aan iemand die je vertrouwt.</a:t>
            </a:r>
          </a:p>
          <a:p>
            <a:r>
              <a:rPr lang="nl-NL" dirty="0"/>
              <a:t>Probeer erachter te komen waarom je familie het niet wilt.</a:t>
            </a:r>
          </a:p>
          <a:p>
            <a:r>
              <a:rPr lang="nl-NL" dirty="0"/>
              <a:t>Is er iemand die dezelfde soort relatie heeft?</a:t>
            </a:r>
          </a:p>
          <a:p>
            <a:r>
              <a:rPr lang="nl-NL" dirty="0"/>
              <a:t>Ga op tijd met je familie praten over partnerkeuze.</a:t>
            </a:r>
          </a:p>
          <a:p>
            <a:r>
              <a:rPr lang="nl-NL" dirty="0"/>
              <a:t>Weet wat je wilt.</a:t>
            </a:r>
          </a:p>
        </p:txBody>
      </p:sp>
      <p:pic>
        <p:nvPicPr>
          <p:cNvPr id="14" name="Picture 13">
            <a:extLst>
              <a:ext uri="{FF2B5EF4-FFF2-40B4-BE49-F238E27FC236}">
                <a16:creationId xmlns:a16="http://schemas.microsoft.com/office/drawing/2014/main" id="{1F2C064D-EB1F-F642-B7F0-3884F69C2362}"/>
              </a:ext>
            </a:extLst>
          </p:cNvPr>
          <p:cNvPicPr>
            <a:picLocks noChangeAspect="1"/>
          </p:cNvPicPr>
          <p:nvPr/>
        </p:nvPicPr>
        <p:blipFill>
          <a:blip r:embed="rId5"/>
          <a:stretch>
            <a:fillRect/>
          </a:stretch>
        </p:blipFill>
        <p:spPr>
          <a:xfrm>
            <a:off x="9618506" y="522364"/>
            <a:ext cx="1072834" cy="552041"/>
          </a:xfrm>
          <a:prstGeom prst="rect">
            <a:avLst/>
          </a:prstGeom>
        </p:spPr>
      </p:pic>
    </p:spTree>
    <p:extLst>
      <p:ext uri="{BB962C8B-B14F-4D97-AF65-F5344CB8AC3E}">
        <p14:creationId xmlns:p14="http://schemas.microsoft.com/office/powerpoint/2010/main" val="31679194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ndertitel 2">
            <a:extLst>
              <a:ext uri="{FF2B5EF4-FFF2-40B4-BE49-F238E27FC236}">
                <a16:creationId xmlns:a16="http://schemas.microsoft.com/office/drawing/2014/main" id="{CE9E7E72-741D-6D4E-ABA7-3D0EA783FB0A}"/>
              </a:ext>
            </a:extLst>
          </p:cNvPr>
          <p:cNvSpPr txBox="1">
            <a:spLocks/>
          </p:cNvSpPr>
          <p:nvPr/>
        </p:nvSpPr>
        <p:spPr>
          <a:xfrm>
            <a:off x="677780" y="1636295"/>
            <a:ext cx="9144000" cy="382374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6000"/>
              </a:lnSpc>
              <a:spcAft>
                <a:spcPts val="800"/>
              </a:spcAft>
              <a:buClr>
                <a:schemeClr val="bg1"/>
              </a:buClr>
              <a:buFont typeface="System Font Regular"/>
              <a:buChar char="&gt;"/>
            </a:pPr>
            <a:r>
              <a:rPr lang="nl-NL" dirty="0">
                <a:solidFill>
                  <a:schemeClr val="bg1"/>
                </a:solidFill>
                <a:latin typeface="+mj-lt"/>
                <a:ea typeface="Noto Sans Symbols"/>
                <a:cs typeface="Noto Sans Symbols"/>
              </a:rPr>
              <a:t>Praat met elkaar over deze thema’s, </a:t>
            </a:r>
            <a:br>
              <a:rPr lang="nl-NL" dirty="0">
                <a:solidFill>
                  <a:schemeClr val="bg1"/>
                </a:solidFill>
                <a:latin typeface="+mj-lt"/>
                <a:ea typeface="Noto Sans Symbols"/>
                <a:cs typeface="Noto Sans Symbols"/>
              </a:rPr>
            </a:br>
            <a:r>
              <a:rPr lang="nl-NL" dirty="0">
                <a:solidFill>
                  <a:schemeClr val="bg1"/>
                </a:solidFill>
                <a:latin typeface="+mj-lt"/>
                <a:ea typeface="Noto Sans Symbols"/>
                <a:cs typeface="Noto Sans Symbols"/>
              </a:rPr>
              <a:t>niet alleen als er een directe aanleiding is. </a:t>
            </a:r>
          </a:p>
          <a:p>
            <a:pPr>
              <a:lnSpc>
                <a:spcPct val="106000"/>
              </a:lnSpc>
              <a:spcAft>
                <a:spcPts val="800"/>
              </a:spcAft>
              <a:buClr>
                <a:schemeClr val="bg1"/>
              </a:buClr>
              <a:buFont typeface="System Font Regular"/>
              <a:buChar char="&gt;"/>
            </a:pPr>
            <a:r>
              <a:rPr lang="nl-NL" dirty="0">
                <a:solidFill>
                  <a:schemeClr val="bg1"/>
                </a:solidFill>
                <a:latin typeface="+mj-lt"/>
                <a:ea typeface="Noto Sans Symbols"/>
                <a:cs typeface="Noto Sans Symbols"/>
              </a:rPr>
              <a:t>Schaam je niet als je slachtoffer bent. </a:t>
            </a:r>
          </a:p>
          <a:p>
            <a:pPr>
              <a:lnSpc>
                <a:spcPct val="106000"/>
              </a:lnSpc>
              <a:spcAft>
                <a:spcPts val="800"/>
              </a:spcAft>
              <a:buClr>
                <a:schemeClr val="bg1"/>
              </a:buClr>
              <a:buFont typeface="System Font Regular"/>
              <a:buChar char="&gt;"/>
            </a:pPr>
            <a:r>
              <a:rPr lang="nl-NL" dirty="0">
                <a:solidFill>
                  <a:schemeClr val="bg1"/>
                </a:solidFill>
                <a:latin typeface="+mj-lt"/>
                <a:ea typeface="Noto Sans Symbols"/>
                <a:cs typeface="Noto Sans Symbols"/>
              </a:rPr>
              <a:t>Vraag om hulp. Je kunt ook hulp vragen </a:t>
            </a:r>
            <a:br>
              <a:rPr lang="nl-NL" dirty="0">
                <a:solidFill>
                  <a:schemeClr val="bg1"/>
                </a:solidFill>
                <a:latin typeface="+mj-lt"/>
                <a:ea typeface="Noto Sans Symbols"/>
                <a:cs typeface="Noto Sans Symbols"/>
              </a:rPr>
            </a:br>
            <a:r>
              <a:rPr lang="nl-NL" dirty="0">
                <a:solidFill>
                  <a:schemeClr val="bg1"/>
                </a:solidFill>
                <a:latin typeface="+mj-lt"/>
                <a:ea typeface="Noto Sans Symbols"/>
                <a:cs typeface="Noto Sans Symbols"/>
              </a:rPr>
              <a:t>voor een ander die in nood zit. </a:t>
            </a:r>
          </a:p>
          <a:p>
            <a:pPr>
              <a:lnSpc>
                <a:spcPct val="106000"/>
              </a:lnSpc>
              <a:spcAft>
                <a:spcPts val="800"/>
              </a:spcAft>
              <a:buClr>
                <a:schemeClr val="bg1"/>
              </a:buClr>
              <a:buFont typeface="System Font Regular"/>
              <a:buChar char="&gt;"/>
            </a:pPr>
            <a:r>
              <a:rPr lang="nl-NL" dirty="0">
                <a:solidFill>
                  <a:schemeClr val="bg1"/>
                </a:solidFill>
                <a:latin typeface="+mj-lt"/>
                <a:ea typeface="Noto Sans Symbols"/>
                <a:cs typeface="Noto Sans Symbols"/>
              </a:rPr>
              <a:t>Signaleer wanneer anderen hulp nodig hebben. </a:t>
            </a:r>
          </a:p>
        </p:txBody>
      </p:sp>
      <p:sp>
        <p:nvSpPr>
          <p:cNvPr id="10" name="Title 1">
            <a:extLst>
              <a:ext uri="{FF2B5EF4-FFF2-40B4-BE49-F238E27FC236}">
                <a16:creationId xmlns:a16="http://schemas.microsoft.com/office/drawing/2014/main" id="{9B15277C-2B10-5648-B259-ADE378D713E4}"/>
              </a:ext>
            </a:extLst>
          </p:cNvPr>
          <p:cNvSpPr>
            <a:spLocks noGrp="1"/>
          </p:cNvSpPr>
          <p:nvPr>
            <p:ph type="title"/>
          </p:nvPr>
        </p:nvSpPr>
        <p:spPr>
          <a:xfrm>
            <a:off x="677780" y="758747"/>
            <a:ext cx="10515600" cy="639216"/>
          </a:xfrm>
        </p:spPr>
        <p:txBody>
          <a:bodyPr/>
          <a:lstStyle/>
          <a:p>
            <a:pPr algn="l"/>
            <a:r>
              <a:rPr lang="nl-NL" dirty="0"/>
              <a:t>Afsluiten</a:t>
            </a:r>
            <a:endParaRPr lang="en-US" dirty="0"/>
          </a:p>
        </p:txBody>
      </p:sp>
    </p:spTree>
    <p:extLst>
      <p:ext uri="{BB962C8B-B14F-4D97-AF65-F5344CB8AC3E}">
        <p14:creationId xmlns:p14="http://schemas.microsoft.com/office/powerpoint/2010/main" val="1945811274"/>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orm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939</Words>
  <Application>Microsoft Office PowerPoint</Application>
  <PresentationFormat>Breedbeeld</PresentationFormat>
  <Paragraphs>66</Paragraphs>
  <Slides>8</Slides>
  <Notes>8</Notes>
  <HiddenSlides>0</HiddenSlides>
  <MMClips>0</MMClips>
  <ScaleCrop>false</ScaleCrop>
  <HeadingPairs>
    <vt:vector size="6" baseType="variant">
      <vt:variant>
        <vt:lpstr>Gebruikte lettertypen</vt:lpstr>
      </vt:variant>
      <vt:variant>
        <vt:i4>5</vt:i4>
      </vt:variant>
      <vt:variant>
        <vt:lpstr>Thema</vt:lpstr>
      </vt:variant>
      <vt:variant>
        <vt:i4>2</vt:i4>
      </vt:variant>
      <vt:variant>
        <vt:lpstr>Diatitels</vt:lpstr>
      </vt:variant>
      <vt:variant>
        <vt:i4>8</vt:i4>
      </vt:variant>
    </vt:vector>
  </HeadingPairs>
  <TitlesOfParts>
    <vt:vector size="15" baseType="lpstr">
      <vt:lpstr>Arial</vt:lpstr>
      <vt:lpstr>Calibri</vt:lpstr>
      <vt:lpstr>Calibri Light</vt:lpstr>
      <vt:lpstr>Noto Sans Symbols</vt:lpstr>
      <vt:lpstr>System Font Regular</vt:lpstr>
      <vt:lpstr>Kantoorthema</vt:lpstr>
      <vt:lpstr>1_Kantoorthema</vt:lpstr>
      <vt:lpstr>PowerPoint-presentatie</vt:lpstr>
      <vt:lpstr>Eigen partnerkeuze</vt:lpstr>
      <vt:lpstr>PowerPoint-presentatie</vt:lpstr>
      <vt:lpstr>PowerPoint-presentatie</vt:lpstr>
      <vt:lpstr>“Ik ben verliefd geworden op een man met een ander geloof. Mijn ouders willen niet dat ik met hem trouw. Ik ben heel verdrietig. Aan de ene kant mijn ouders die mij hebben grootgebracht. Aan de andere kant de perfecte man. Ik weet niet wat ik moet doen.” (Imran, 23) </vt:lpstr>
      <vt:lpstr>Wat zijn je rechten?</vt:lpstr>
      <vt:lpstr>Wat kan je doen?</vt:lpstr>
      <vt:lpstr>Afsluiten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Imane Daoudi</dc:creator>
  <cp:lastModifiedBy>Pinar Besli</cp:lastModifiedBy>
  <cp:revision>3</cp:revision>
  <dcterms:created xsi:type="dcterms:W3CDTF">2022-01-25T15:31:41Z</dcterms:created>
  <dcterms:modified xsi:type="dcterms:W3CDTF">2022-02-01T12:16:19Z</dcterms:modified>
</cp:coreProperties>
</file>